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3" r:id="rId3"/>
    <p:sldId id="271" r:id="rId4"/>
    <p:sldId id="256" r:id="rId5"/>
    <p:sldId id="266" r:id="rId6"/>
    <p:sldId id="268" r:id="rId7"/>
    <p:sldId id="257" r:id="rId8"/>
    <p:sldId id="267" r:id="rId9"/>
    <p:sldId id="264" r:id="rId10"/>
    <p:sldId id="318" r:id="rId11"/>
    <p:sldId id="331" r:id="rId12"/>
    <p:sldId id="259" r:id="rId13"/>
    <p:sldId id="332" r:id="rId14"/>
    <p:sldId id="356" r:id="rId15"/>
    <p:sldId id="261" r:id="rId16"/>
    <p:sldId id="258" r:id="rId17"/>
    <p:sldId id="343" r:id="rId18"/>
    <p:sldId id="292" r:id="rId19"/>
    <p:sldId id="333" r:id="rId20"/>
    <p:sldId id="339" r:id="rId21"/>
    <p:sldId id="340" r:id="rId22"/>
    <p:sldId id="346" r:id="rId23"/>
    <p:sldId id="344" r:id="rId24"/>
    <p:sldId id="334" r:id="rId25"/>
    <p:sldId id="336" r:id="rId26"/>
    <p:sldId id="337" r:id="rId27"/>
    <p:sldId id="338" r:id="rId28"/>
    <p:sldId id="345" r:id="rId29"/>
    <p:sldId id="342" r:id="rId30"/>
    <p:sldId id="341" r:id="rId31"/>
    <p:sldId id="347" r:id="rId32"/>
    <p:sldId id="354" r:id="rId33"/>
    <p:sldId id="355" r:id="rId34"/>
    <p:sldId id="352" r:id="rId35"/>
    <p:sldId id="348" r:id="rId36"/>
    <p:sldId id="351" r:id="rId37"/>
    <p:sldId id="349" r:id="rId38"/>
    <p:sldId id="350" r:id="rId39"/>
    <p:sldId id="272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FFFFF"/>
    <a:srgbClr val="D9D9D9"/>
    <a:srgbClr val="FAFAFA"/>
    <a:srgbClr val="3144CD"/>
    <a:srgbClr val="FEC80A"/>
    <a:srgbClr val="FFD745"/>
    <a:srgbClr val="FECA25"/>
    <a:srgbClr val="FDC415"/>
    <a:srgbClr val="FFC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-533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pPr/>
              <a:t>2019/5/25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hyperlink" Target="https://watcha.com/ko-KR" TargetMode="External"/><Relationship Id="rId4" Type="http://schemas.openxmlformats.org/officeDocument/2006/relationships/hyperlink" Target="https://www.netflix.com/k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85075" y="528905"/>
            <a:ext cx="519405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Video</a:t>
            </a:r>
          </a:p>
          <a:p>
            <a:r>
              <a:rPr kumimoji="1" lang="en-US" altLang="ja-JP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Streaming</a:t>
            </a:r>
          </a:p>
          <a:p>
            <a:r>
              <a:rPr kumimoji="1" lang="en-US" altLang="ja-JP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3F13437F-E512-4A17-8F29-33D213025C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42822" y="5175701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출연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배우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7402D4A3-4EE2-4EA4-A0AE-1C440B4569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80563" y="3018352"/>
          <a:ext cx="11106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시청시간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977E8ECA-35DA-401A-BA4A-BE5B7F8D4A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8154" y="3059671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찜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66520C95-B71E-4EDC-AFB7-18CF619A55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07891" y="1372132"/>
          <a:ext cx="1316362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장치번호</a:t>
                      </a:r>
                      <a:endParaRPr lang="en-US" altLang="ko-KR" sz="1200" u="sng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회원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장치등록일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55262AD9-3266-45C5-AEED-4B123D77D1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28092" y="4449959"/>
          <a:ext cx="1110696" cy="1707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263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1433248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장르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관람등급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개봉년도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런타임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평점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4B7A2820-6EBB-48A5-8BA9-69302FB999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7553" y="5180805"/>
          <a:ext cx="11106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배우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배우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소속사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생년월일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1B77299-DEC5-467D-AF98-789BC8A747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5965" y="5166843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감독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감독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생년월일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9749C6F0-63F8-48A7-B21F-AD908C33F7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9121" y="5201464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연출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감독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xmlns="" id="{A8A8B2E0-3152-4DE1-97F2-D680B80E406E}"/>
              </a:ext>
            </a:extLst>
          </p:cNvPr>
          <p:cNvCxnSpPr>
            <a:cxnSpLocks/>
          </p:cNvCxnSpPr>
          <p:nvPr/>
        </p:nvCxnSpPr>
        <p:spPr>
          <a:xfrm>
            <a:off x="6530459" y="1459608"/>
            <a:ext cx="2260101" cy="5112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09D737ED-02E0-43E9-A6A5-81997D4065AF}"/>
              </a:ext>
            </a:extLst>
          </p:cNvPr>
          <p:cNvCxnSpPr/>
          <p:nvPr/>
        </p:nvCxnSpPr>
        <p:spPr>
          <a:xfrm flipH="1">
            <a:off x="5009399" y="1606858"/>
            <a:ext cx="213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27D4B55-67B5-4356-8B31-FB1984524C4C}"/>
              </a:ext>
            </a:extLst>
          </p:cNvPr>
          <p:cNvCxnSpPr>
            <a:cxnSpLocks/>
          </p:cNvCxnSpPr>
          <p:nvPr/>
        </p:nvCxnSpPr>
        <p:spPr>
          <a:xfrm>
            <a:off x="5011438" y="1597981"/>
            <a:ext cx="0" cy="1831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D0A77B05-B6DD-4577-8EE4-EBF9249E1008}"/>
              </a:ext>
            </a:extLst>
          </p:cNvPr>
          <p:cNvCxnSpPr/>
          <p:nvPr/>
        </p:nvCxnSpPr>
        <p:spPr>
          <a:xfrm flipH="1">
            <a:off x="4528850" y="3429000"/>
            <a:ext cx="482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4DA154FB-92BE-49CC-B4FE-18260A9A862F}"/>
              </a:ext>
            </a:extLst>
          </p:cNvPr>
          <p:cNvCxnSpPr>
            <a:cxnSpLocks/>
          </p:cNvCxnSpPr>
          <p:nvPr/>
        </p:nvCxnSpPr>
        <p:spPr>
          <a:xfrm>
            <a:off x="6530459" y="1518081"/>
            <a:ext cx="172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36900F5-E965-42B9-993F-851EF6A14244}"/>
              </a:ext>
            </a:extLst>
          </p:cNvPr>
          <p:cNvCxnSpPr>
            <a:cxnSpLocks/>
          </p:cNvCxnSpPr>
          <p:nvPr/>
        </p:nvCxnSpPr>
        <p:spPr>
          <a:xfrm>
            <a:off x="6702641" y="1518081"/>
            <a:ext cx="0" cy="1910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4979D1FB-E781-4AB0-A9A3-D6FE86F43115}"/>
              </a:ext>
            </a:extLst>
          </p:cNvPr>
          <p:cNvCxnSpPr/>
          <p:nvPr/>
        </p:nvCxnSpPr>
        <p:spPr>
          <a:xfrm>
            <a:off x="6702641" y="3429000"/>
            <a:ext cx="477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C70E1393-92FF-48A5-847C-6A0A02F01629}"/>
              </a:ext>
            </a:extLst>
          </p:cNvPr>
          <p:cNvCxnSpPr/>
          <p:nvPr/>
        </p:nvCxnSpPr>
        <p:spPr>
          <a:xfrm>
            <a:off x="6438788" y="4847208"/>
            <a:ext cx="183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xmlns="" id="{01E754EC-1082-4E63-9401-B842D3A77AA1}"/>
              </a:ext>
            </a:extLst>
          </p:cNvPr>
          <p:cNvCxnSpPr>
            <a:endCxn id="3" idx="1"/>
          </p:cNvCxnSpPr>
          <p:nvPr/>
        </p:nvCxnSpPr>
        <p:spPr>
          <a:xfrm rot="5400000" flipH="1" flipV="1">
            <a:off x="6261239" y="3927884"/>
            <a:ext cx="1280216" cy="5584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BCDCE635-09E6-4CBE-974C-A33E2AAF4D5F}"/>
              </a:ext>
            </a:extLst>
          </p:cNvPr>
          <p:cNvCxnSpPr/>
          <p:nvPr/>
        </p:nvCxnSpPr>
        <p:spPr>
          <a:xfrm flipH="1">
            <a:off x="5118348" y="4847208"/>
            <a:ext cx="209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xmlns="" id="{E5222468-3CEC-44FF-9B97-136236BDD245}"/>
              </a:ext>
            </a:extLst>
          </p:cNvPr>
          <p:cNvCxnSpPr>
            <a:cxnSpLocks/>
            <a:endCxn id="4" idx="3"/>
          </p:cNvCxnSpPr>
          <p:nvPr/>
        </p:nvCxnSpPr>
        <p:spPr>
          <a:xfrm rot="16200000" flipV="1">
            <a:off x="4193821" y="3922680"/>
            <a:ext cx="1259558" cy="589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xmlns="" id="{92A6AB6A-CFA2-41D1-97BC-6F721E73289E}"/>
              </a:ext>
            </a:extLst>
          </p:cNvPr>
          <p:cNvCxnSpPr>
            <a:endCxn id="2" idx="3"/>
          </p:cNvCxnSpPr>
          <p:nvPr/>
        </p:nvCxnSpPr>
        <p:spPr>
          <a:xfrm rot="10800000" flipV="1">
            <a:off x="4353518" y="4847207"/>
            <a:ext cx="974574" cy="856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FC7F2494-B22B-41B4-8A7C-73EBDF53326F}"/>
              </a:ext>
            </a:extLst>
          </p:cNvPr>
          <p:cNvCxnSpPr/>
          <p:nvPr/>
        </p:nvCxnSpPr>
        <p:spPr>
          <a:xfrm>
            <a:off x="2268249" y="5575177"/>
            <a:ext cx="974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223ED087-F8FB-4AB4-A438-32F98B99A980}"/>
              </a:ext>
            </a:extLst>
          </p:cNvPr>
          <p:cNvCxnSpPr/>
          <p:nvPr/>
        </p:nvCxnSpPr>
        <p:spPr>
          <a:xfrm flipH="1">
            <a:off x="8359817" y="5575177"/>
            <a:ext cx="896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F7B53380-69CF-4E49-B7B4-BFBAC827604C}"/>
              </a:ext>
            </a:extLst>
          </p:cNvPr>
          <p:cNvCxnSpPr/>
          <p:nvPr/>
        </p:nvCxnSpPr>
        <p:spPr>
          <a:xfrm>
            <a:off x="6438788" y="4918229"/>
            <a:ext cx="263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xmlns="" id="{802A549D-F1AF-4A73-A668-700010833D29}"/>
              </a:ext>
            </a:extLst>
          </p:cNvPr>
          <p:cNvCxnSpPr>
            <a:endCxn id="11" idx="1"/>
          </p:cNvCxnSpPr>
          <p:nvPr/>
        </p:nvCxnSpPr>
        <p:spPr>
          <a:xfrm rot="16200000" flipH="1">
            <a:off x="6583590" y="5063913"/>
            <a:ext cx="784582" cy="5464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3">
            <a:extLst>
              <a:ext uri="{FF2B5EF4-FFF2-40B4-BE49-F238E27FC236}">
                <a16:creationId xmlns:a16="http://schemas.microsoft.com/office/drawing/2014/main" xmlns="" id="{AB4A358C-2921-4FA2-BFB9-519C2EE64DB5}"/>
              </a:ext>
            </a:extLst>
          </p:cNvPr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4">
            <a:extLst>
              <a:ext uri="{FF2B5EF4-FFF2-40B4-BE49-F238E27FC236}">
                <a16:creationId xmlns:a16="http://schemas.microsoft.com/office/drawing/2014/main" xmlns="" id="{764B1A8E-E20F-4D64-9D5E-CDB25021E271}"/>
              </a:ext>
            </a:extLst>
          </p:cNvPr>
          <p:cNvSpPr txBox="1"/>
          <p:nvPr/>
        </p:nvSpPr>
        <p:spPr>
          <a:xfrm>
            <a:off x="2009518" y="229088"/>
            <a:ext cx="464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기존 스키마</a:t>
            </a:r>
            <a:endParaRPr lang="ja-JP" altLang="en-US" sz="3600" b="1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cxnSp>
        <p:nvCxnSpPr>
          <p:cNvPr id="76" name="直線コネクタ 5">
            <a:extLst>
              <a:ext uri="{FF2B5EF4-FFF2-40B4-BE49-F238E27FC236}">
                <a16:creationId xmlns:a16="http://schemas.microsoft.com/office/drawing/2014/main" xmlns="" id="{2C148A65-AD6B-4EF5-8813-28FD7EA0B1F7}"/>
              </a:ext>
            </a:extLst>
          </p:cNvPr>
          <p:cNvCxnSpPr/>
          <p:nvPr/>
        </p:nvCxnSpPr>
        <p:spPr>
          <a:xfrm>
            <a:off x="23064" y="110789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グループ化 6">
            <a:extLst>
              <a:ext uri="{FF2B5EF4-FFF2-40B4-BE49-F238E27FC236}">
                <a16:creationId xmlns:a16="http://schemas.microsoft.com/office/drawing/2014/main" xmlns="" id="{B9D3A8AE-F40D-45CC-9389-B3CA0648E94E}"/>
              </a:ext>
            </a:extLst>
          </p:cNvPr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8" name="山形 9">
              <a:extLst>
                <a:ext uri="{FF2B5EF4-FFF2-40B4-BE49-F238E27FC236}">
                  <a16:creationId xmlns:a16="http://schemas.microsoft.com/office/drawing/2014/main" xmlns="" id="{66CD6702-005D-456C-ADBB-B7254BF9C234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山形 10">
              <a:extLst>
                <a:ext uri="{FF2B5EF4-FFF2-40B4-BE49-F238E27FC236}">
                  <a16:creationId xmlns:a16="http://schemas.microsoft.com/office/drawing/2014/main" xmlns="" id="{65B9C463-0896-4F25-A1D9-5A7866589239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グループ化 11">
            <a:extLst>
              <a:ext uri="{FF2B5EF4-FFF2-40B4-BE49-F238E27FC236}">
                <a16:creationId xmlns:a16="http://schemas.microsoft.com/office/drawing/2014/main" xmlns="" id="{EA6B82E9-F261-46C1-8E76-20BAEB05296F}"/>
              </a:ext>
            </a:extLst>
          </p:cNvPr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81" name="山形 12">
              <a:extLst>
                <a:ext uri="{FF2B5EF4-FFF2-40B4-BE49-F238E27FC236}">
                  <a16:creationId xmlns:a16="http://schemas.microsoft.com/office/drawing/2014/main" xmlns="" id="{FE5F6ED4-F46A-4F6C-B805-B4F8B694B91F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山形 13">
              <a:extLst>
                <a:ext uri="{FF2B5EF4-FFF2-40B4-BE49-F238E27FC236}">
                  <a16:creationId xmlns:a16="http://schemas.microsoft.com/office/drawing/2014/main" xmlns="" id="{F2BBB841-27D9-490A-8F7D-4168EDEC00A5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xmlns="" id="{60E8F653-8ABF-4F93-A694-4FEF29429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465483"/>
              </p:ext>
            </p:extLst>
          </p:nvPr>
        </p:nvGraphicFramePr>
        <p:xfrm>
          <a:off x="5214522" y="1153412"/>
          <a:ext cx="131636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생년월일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국적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성별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가입일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요금상품</a:t>
                      </a:r>
                      <a:r>
                        <a:rPr lang="en-US" altLang="ko-KR" sz="12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xmlns="" id="{8811B241-3102-423A-B5B6-44C888CC1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6604"/>
              </p:ext>
            </p:extLst>
          </p:nvPr>
        </p:nvGraphicFramePr>
        <p:xfrm>
          <a:off x="1451064" y="1242577"/>
          <a:ext cx="131636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구매정보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요금상품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구매일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결제수단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F6C6566D-A6A1-47D0-890F-022AF428A2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4758" y="1526551"/>
            <a:ext cx="2438463" cy="1336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BD581DDC-FEBD-43E0-9141-15F554940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4441"/>
              </p:ext>
            </p:extLst>
          </p:nvPr>
        </p:nvGraphicFramePr>
        <p:xfrm>
          <a:off x="1447061" y="2609681"/>
          <a:ext cx="131636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73523930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요금상품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6377132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상품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none" dirty="0"/>
                        <a:t>화질</a:t>
                      </a:r>
                      <a:endParaRPr lang="en-US" altLang="ko-KR" sz="1200" u="none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가격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등록가능 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        기기 수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5471457"/>
                  </a:ext>
                </a:extLst>
              </a:tr>
            </a:tbl>
          </a:graphicData>
        </a:graphic>
      </p:graphicFrame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xmlns="" id="{CFB3C47A-3317-4AA9-930E-2A333BE56C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2542" y="2677920"/>
            <a:ext cx="2385773" cy="3261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26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3F13437F-E512-4A17-8F29-33D213025C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42822" y="5175701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출연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배우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7402D4A3-4EE2-4EA4-A0AE-1C440B4569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80563" y="3018352"/>
          <a:ext cx="11106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시청시간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977E8ECA-35DA-401A-BA4A-BE5B7F8D4A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8154" y="3059671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찜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66520C95-B71E-4EDC-AFB7-18CF619A55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07891" y="1372132"/>
          <a:ext cx="1316362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장치번호</a:t>
                      </a:r>
                      <a:endParaRPr lang="en-US" altLang="ko-KR" sz="1200" u="sng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회원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장치등록일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55262AD9-3266-45C5-AEED-4B123D77D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127037"/>
              </p:ext>
            </p:extLst>
          </p:nvPr>
        </p:nvGraphicFramePr>
        <p:xfrm>
          <a:off x="5328092" y="4449959"/>
          <a:ext cx="1110696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263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1433248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장르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관람등급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개봉년도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런타임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B0F0"/>
                          </a:solidFill>
                        </a:rPr>
                        <a:t>줄거리</a:t>
                      </a:r>
                      <a:endParaRPr lang="en-US" altLang="ko-KR" sz="1200" dirty="0">
                        <a:solidFill>
                          <a:srgbClr val="00B0F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B0F0"/>
                          </a:solidFill>
                        </a:rPr>
                        <a:t>포스터</a:t>
                      </a:r>
                      <a:endParaRPr lang="en-US" altLang="ko-KR" sz="1200" dirty="0">
                        <a:solidFill>
                          <a:srgbClr val="00B0F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평점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4B7A2820-6EBB-48A5-8BA9-69302FB999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7553" y="5180805"/>
          <a:ext cx="11106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배우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배우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소속사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생년월일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1B77299-DEC5-467D-AF98-789BC8A747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5965" y="5166843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감독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감독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생년월일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9749C6F0-63F8-48A7-B21F-AD908C33F7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9121" y="5201464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연출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감독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xmlns="" id="{A8A8B2E0-3152-4DE1-97F2-D680B80E406E}"/>
              </a:ext>
            </a:extLst>
          </p:cNvPr>
          <p:cNvCxnSpPr>
            <a:cxnSpLocks/>
          </p:cNvCxnSpPr>
          <p:nvPr/>
        </p:nvCxnSpPr>
        <p:spPr>
          <a:xfrm>
            <a:off x="6530459" y="1459608"/>
            <a:ext cx="2260101" cy="5112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09D737ED-02E0-43E9-A6A5-81997D4065AF}"/>
              </a:ext>
            </a:extLst>
          </p:cNvPr>
          <p:cNvCxnSpPr/>
          <p:nvPr/>
        </p:nvCxnSpPr>
        <p:spPr>
          <a:xfrm flipH="1">
            <a:off x="5009399" y="1606858"/>
            <a:ext cx="213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27D4B55-67B5-4356-8B31-FB1984524C4C}"/>
              </a:ext>
            </a:extLst>
          </p:cNvPr>
          <p:cNvCxnSpPr>
            <a:cxnSpLocks/>
          </p:cNvCxnSpPr>
          <p:nvPr/>
        </p:nvCxnSpPr>
        <p:spPr>
          <a:xfrm>
            <a:off x="5011438" y="1597981"/>
            <a:ext cx="0" cy="1831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D0A77B05-B6DD-4577-8EE4-EBF9249E1008}"/>
              </a:ext>
            </a:extLst>
          </p:cNvPr>
          <p:cNvCxnSpPr/>
          <p:nvPr/>
        </p:nvCxnSpPr>
        <p:spPr>
          <a:xfrm flipH="1">
            <a:off x="4528850" y="3429000"/>
            <a:ext cx="482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4DA154FB-92BE-49CC-B4FE-18260A9A862F}"/>
              </a:ext>
            </a:extLst>
          </p:cNvPr>
          <p:cNvCxnSpPr>
            <a:cxnSpLocks/>
          </p:cNvCxnSpPr>
          <p:nvPr/>
        </p:nvCxnSpPr>
        <p:spPr>
          <a:xfrm>
            <a:off x="6530459" y="1518081"/>
            <a:ext cx="172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36900F5-E965-42B9-993F-851EF6A14244}"/>
              </a:ext>
            </a:extLst>
          </p:cNvPr>
          <p:cNvCxnSpPr>
            <a:cxnSpLocks/>
          </p:cNvCxnSpPr>
          <p:nvPr/>
        </p:nvCxnSpPr>
        <p:spPr>
          <a:xfrm>
            <a:off x="6702641" y="1518081"/>
            <a:ext cx="0" cy="1910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4979D1FB-E781-4AB0-A9A3-D6FE86F43115}"/>
              </a:ext>
            </a:extLst>
          </p:cNvPr>
          <p:cNvCxnSpPr/>
          <p:nvPr/>
        </p:nvCxnSpPr>
        <p:spPr>
          <a:xfrm>
            <a:off x="6702641" y="3429000"/>
            <a:ext cx="477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C70E1393-92FF-48A5-847C-6A0A02F01629}"/>
              </a:ext>
            </a:extLst>
          </p:cNvPr>
          <p:cNvCxnSpPr/>
          <p:nvPr/>
        </p:nvCxnSpPr>
        <p:spPr>
          <a:xfrm>
            <a:off x="6438788" y="4847208"/>
            <a:ext cx="183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xmlns="" id="{01E754EC-1082-4E63-9401-B842D3A77AA1}"/>
              </a:ext>
            </a:extLst>
          </p:cNvPr>
          <p:cNvCxnSpPr>
            <a:endCxn id="3" idx="1"/>
          </p:cNvCxnSpPr>
          <p:nvPr/>
        </p:nvCxnSpPr>
        <p:spPr>
          <a:xfrm rot="5400000" flipH="1" flipV="1">
            <a:off x="6261239" y="3927884"/>
            <a:ext cx="1280216" cy="5584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BCDCE635-09E6-4CBE-974C-A33E2AAF4D5F}"/>
              </a:ext>
            </a:extLst>
          </p:cNvPr>
          <p:cNvCxnSpPr/>
          <p:nvPr/>
        </p:nvCxnSpPr>
        <p:spPr>
          <a:xfrm flipH="1">
            <a:off x="5118348" y="4847208"/>
            <a:ext cx="209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xmlns="" id="{E5222468-3CEC-44FF-9B97-136236BDD245}"/>
              </a:ext>
            </a:extLst>
          </p:cNvPr>
          <p:cNvCxnSpPr>
            <a:cxnSpLocks/>
            <a:endCxn id="4" idx="3"/>
          </p:cNvCxnSpPr>
          <p:nvPr/>
        </p:nvCxnSpPr>
        <p:spPr>
          <a:xfrm rot="16200000" flipV="1">
            <a:off x="4193821" y="3922680"/>
            <a:ext cx="1259558" cy="589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xmlns="" id="{92A6AB6A-CFA2-41D1-97BC-6F721E73289E}"/>
              </a:ext>
            </a:extLst>
          </p:cNvPr>
          <p:cNvCxnSpPr>
            <a:endCxn id="2" idx="3"/>
          </p:cNvCxnSpPr>
          <p:nvPr/>
        </p:nvCxnSpPr>
        <p:spPr>
          <a:xfrm rot="10800000" flipV="1">
            <a:off x="4353518" y="4847207"/>
            <a:ext cx="974574" cy="856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FC7F2494-B22B-41B4-8A7C-73EBDF53326F}"/>
              </a:ext>
            </a:extLst>
          </p:cNvPr>
          <p:cNvCxnSpPr/>
          <p:nvPr/>
        </p:nvCxnSpPr>
        <p:spPr>
          <a:xfrm>
            <a:off x="2268249" y="5575177"/>
            <a:ext cx="974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223ED087-F8FB-4AB4-A438-32F98B99A980}"/>
              </a:ext>
            </a:extLst>
          </p:cNvPr>
          <p:cNvCxnSpPr/>
          <p:nvPr/>
        </p:nvCxnSpPr>
        <p:spPr>
          <a:xfrm flipH="1">
            <a:off x="8359817" y="5575177"/>
            <a:ext cx="896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F7B53380-69CF-4E49-B7B4-BFBAC827604C}"/>
              </a:ext>
            </a:extLst>
          </p:cNvPr>
          <p:cNvCxnSpPr/>
          <p:nvPr/>
        </p:nvCxnSpPr>
        <p:spPr>
          <a:xfrm>
            <a:off x="6438788" y="4918229"/>
            <a:ext cx="263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xmlns="" id="{802A549D-F1AF-4A73-A668-700010833D29}"/>
              </a:ext>
            </a:extLst>
          </p:cNvPr>
          <p:cNvCxnSpPr>
            <a:endCxn id="11" idx="1"/>
          </p:cNvCxnSpPr>
          <p:nvPr/>
        </p:nvCxnSpPr>
        <p:spPr>
          <a:xfrm rot="16200000" flipH="1">
            <a:off x="6583590" y="5063913"/>
            <a:ext cx="784582" cy="5464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3">
            <a:extLst>
              <a:ext uri="{FF2B5EF4-FFF2-40B4-BE49-F238E27FC236}">
                <a16:creationId xmlns:a16="http://schemas.microsoft.com/office/drawing/2014/main" xmlns="" id="{AB4A358C-2921-4FA2-BFB9-519C2EE64DB5}"/>
              </a:ext>
            </a:extLst>
          </p:cNvPr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4">
            <a:extLst>
              <a:ext uri="{FF2B5EF4-FFF2-40B4-BE49-F238E27FC236}">
                <a16:creationId xmlns:a16="http://schemas.microsoft.com/office/drawing/2014/main" xmlns="" id="{764B1A8E-E20F-4D64-9D5E-CDB25021E271}"/>
              </a:ext>
            </a:extLst>
          </p:cNvPr>
          <p:cNvSpPr txBox="1"/>
          <p:nvPr/>
        </p:nvSpPr>
        <p:spPr>
          <a:xfrm>
            <a:off x="2009518" y="229088"/>
            <a:ext cx="464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스키마 수정사항 </a:t>
            </a:r>
            <a:endParaRPr lang="ja-JP" altLang="en-US" sz="3600" b="1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cxnSp>
        <p:nvCxnSpPr>
          <p:cNvPr id="76" name="直線コネクタ 5">
            <a:extLst>
              <a:ext uri="{FF2B5EF4-FFF2-40B4-BE49-F238E27FC236}">
                <a16:creationId xmlns:a16="http://schemas.microsoft.com/office/drawing/2014/main" xmlns="" id="{2C148A65-AD6B-4EF5-8813-28FD7EA0B1F7}"/>
              </a:ext>
            </a:extLst>
          </p:cNvPr>
          <p:cNvCxnSpPr/>
          <p:nvPr/>
        </p:nvCxnSpPr>
        <p:spPr>
          <a:xfrm>
            <a:off x="23064" y="110789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グループ化 6">
            <a:extLst>
              <a:ext uri="{FF2B5EF4-FFF2-40B4-BE49-F238E27FC236}">
                <a16:creationId xmlns:a16="http://schemas.microsoft.com/office/drawing/2014/main" xmlns="" id="{B9D3A8AE-F40D-45CC-9389-B3CA0648E94E}"/>
              </a:ext>
            </a:extLst>
          </p:cNvPr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8" name="山形 9">
              <a:extLst>
                <a:ext uri="{FF2B5EF4-FFF2-40B4-BE49-F238E27FC236}">
                  <a16:creationId xmlns:a16="http://schemas.microsoft.com/office/drawing/2014/main" xmlns="" id="{66CD6702-005D-456C-ADBB-B7254BF9C234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山形 10">
              <a:extLst>
                <a:ext uri="{FF2B5EF4-FFF2-40B4-BE49-F238E27FC236}">
                  <a16:creationId xmlns:a16="http://schemas.microsoft.com/office/drawing/2014/main" xmlns="" id="{65B9C463-0896-4F25-A1D9-5A7866589239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グループ化 11">
            <a:extLst>
              <a:ext uri="{FF2B5EF4-FFF2-40B4-BE49-F238E27FC236}">
                <a16:creationId xmlns:a16="http://schemas.microsoft.com/office/drawing/2014/main" xmlns="" id="{EA6B82E9-F261-46C1-8E76-20BAEB05296F}"/>
              </a:ext>
            </a:extLst>
          </p:cNvPr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81" name="山形 12">
              <a:extLst>
                <a:ext uri="{FF2B5EF4-FFF2-40B4-BE49-F238E27FC236}">
                  <a16:creationId xmlns:a16="http://schemas.microsoft.com/office/drawing/2014/main" xmlns="" id="{FE5F6ED4-F46A-4F6C-B805-B4F8B694B91F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山形 13">
              <a:extLst>
                <a:ext uri="{FF2B5EF4-FFF2-40B4-BE49-F238E27FC236}">
                  <a16:creationId xmlns:a16="http://schemas.microsoft.com/office/drawing/2014/main" xmlns="" id="{F2BBB841-27D9-490A-8F7D-4168EDEC00A5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xmlns="" id="{60E8F653-8ABF-4F93-A694-4FEF29429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47704"/>
              </p:ext>
            </p:extLst>
          </p:nvPr>
        </p:nvGraphicFramePr>
        <p:xfrm>
          <a:off x="5214522" y="1153412"/>
          <a:ext cx="1316362" cy="1865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310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155411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none" dirty="0">
                          <a:solidFill>
                            <a:srgbClr val="00B0F0"/>
                          </a:solidFill>
                        </a:rPr>
                        <a:t>PW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생년월일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국적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성별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가입일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요금상품</a:t>
                      </a:r>
                      <a:r>
                        <a:rPr lang="en-US" altLang="ko-KR" sz="12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xmlns="" id="{8811B241-3102-423A-B5B6-44C888CC1D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1064" y="1242577"/>
          <a:ext cx="131636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구매정보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요금상품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구매일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결제수단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F6C6566D-A6A1-47D0-890F-022AF428A2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4758" y="1526551"/>
            <a:ext cx="2438463" cy="1336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BD581DDC-FEBD-43E0-9141-15F5549404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47061" y="2609681"/>
          <a:ext cx="131636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73523930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요금상품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6377132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상품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none" dirty="0"/>
                        <a:t>화질</a:t>
                      </a:r>
                      <a:endParaRPr lang="en-US" altLang="ko-KR" sz="1200" u="none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가격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등록가능 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        기기 수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5471457"/>
                  </a:ext>
                </a:extLst>
              </a:tr>
            </a:tbl>
          </a:graphicData>
        </a:graphic>
      </p:graphicFrame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xmlns="" id="{CFB3C47A-3317-4AA9-930E-2A333BE56C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2542" y="2677920"/>
            <a:ext cx="2385773" cy="3261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12321758-4AE3-47B9-9756-78409BF7CFEC}"/>
              </a:ext>
            </a:extLst>
          </p:cNvPr>
          <p:cNvCxnSpPr/>
          <p:nvPr/>
        </p:nvCxnSpPr>
        <p:spPr>
          <a:xfrm flipH="1">
            <a:off x="7261936" y="3968319"/>
            <a:ext cx="9959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xmlns="" id="{AF20E210-A675-4C51-8A91-86CDE9014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644224"/>
              </p:ext>
            </p:extLst>
          </p:nvPr>
        </p:nvGraphicFramePr>
        <p:xfrm>
          <a:off x="8839341" y="2511031"/>
          <a:ext cx="11106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리뷰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유저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리뷰내용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xmlns="" id="{8854E10B-802A-4E51-9E38-995BBA6A16A0}"/>
              </a:ext>
            </a:extLst>
          </p:cNvPr>
          <p:cNvCxnSpPr>
            <a:cxnSpLocks/>
          </p:cNvCxnSpPr>
          <p:nvPr/>
        </p:nvCxnSpPr>
        <p:spPr>
          <a:xfrm>
            <a:off x="6513128" y="1569746"/>
            <a:ext cx="2277432" cy="1290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5B4C130D-2DC2-4EE1-93A4-2FD673D11404}"/>
              </a:ext>
            </a:extLst>
          </p:cNvPr>
          <p:cNvCxnSpPr>
            <a:cxnSpLocks/>
          </p:cNvCxnSpPr>
          <p:nvPr/>
        </p:nvCxnSpPr>
        <p:spPr>
          <a:xfrm flipV="1">
            <a:off x="6438786" y="2937323"/>
            <a:ext cx="2351774" cy="1849817"/>
          </a:xfrm>
          <a:prstGeom prst="bentConnector3">
            <a:avLst>
              <a:gd name="adj1" fmla="val 903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A9AE86C-8FAD-4504-AEEF-0A9D2FB886A8}"/>
              </a:ext>
            </a:extLst>
          </p:cNvPr>
          <p:cNvSpPr/>
          <p:nvPr/>
        </p:nvSpPr>
        <p:spPr>
          <a:xfrm>
            <a:off x="8772805" y="2466641"/>
            <a:ext cx="1242020" cy="11818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4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55650" y="76920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동녘B" pitchFamily="18" charset="-127"/>
                <a:ea typeface="HY동녘B" pitchFamily="18" charset="-127"/>
                <a:cs typeface="Ebrima" panose="02000000000000000000" pitchFamily="2" charset="0"/>
              </a:rPr>
              <a:t>수정사항</a:t>
            </a:r>
            <a:endParaRPr lang="ja-JP" altLang="en-US" sz="4000" dirty="0">
              <a:latin typeface="HY동녘B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537552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662988" y="1937672"/>
            <a:ext cx="6928648" cy="225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회원 테이블에 기존에 누락 되어있던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‘PW(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비밀번호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)’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추가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kumimoji="1" lang="en-US" altLang="ja-JP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시청 테이블에 </a:t>
            </a: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‘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점수</a:t>
            </a: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’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삭제 후 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     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리뷰 테이블</a:t>
            </a: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(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유저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ID,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영화 고유번호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리뷰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점수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)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 생성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3.  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영화 테이블에  기존에 없던 </a:t>
            </a: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‘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줄거리</a:t>
            </a: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’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와 </a:t>
            </a: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‘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포스터</a:t>
            </a: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’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 추가</a:t>
            </a:r>
            <a:endParaRPr kumimoji="1" lang="ja-JP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3F13437F-E512-4A17-8F29-33D213025C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42822" y="5175701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출연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배우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7402D4A3-4EE2-4EA4-A0AE-1C440B456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82659"/>
              </p:ext>
            </p:extLst>
          </p:nvPr>
        </p:nvGraphicFramePr>
        <p:xfrm>
          <a:off x="7180563" y="3018353"/>
          <a:ext cx="1110696" cy="95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375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67689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시청시간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977E8ECA-35DA-401A-BA4A-BE5B7F8D4A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8154" y="3059671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찜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66520C95-B71E-4EDC-AFB7-18CF619A55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07891" y="1372132"/>
          <a:ext cx="1316362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장치번호</a:t>
                      </a:r>
                      <a:endParaRPr lang="en-US" altLang="ko-KR" sz="1200" u="sng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회원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장치등록일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55262AD9-3266-45C5-AEED-4B123D77D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041283"/>
              </p:ext>
            </p:extLst>
          </p:nvPr>
        </p:nvGraphicFramePr>
        <p:xfrm>
          <a:off x="5328092" y="4449959"/>
          <a:ext cx="1110696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263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1433248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장르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관람등급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개봉년도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런타임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줄거리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포스터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평점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4B7A2820-6EBB-48A5-8BA9-69302FB999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7553" y="5180805"/>
          <a:ext cx="11106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배우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배우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소속사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생년월일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01B77299-DEC5-467D-AF98-789BC8A747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5965" y="5166843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감독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감독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생년월일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9749C6F0-63F8-48A7-B21F-AD908C33F7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9121" y="5201464"/>
          <a:ext cx="1110696" cy="1055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연출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감독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xmlns="" id="{A8A8B2E0-3152-4DE1-97F2-D680B80E406E}"/>
              </a:ext>
            </a:extLst>
          </p:cNvPr>
          <p:cNvCxnSpPr>
            <a:cxnSpLocks/>
          </p:cNvCxnSpPr>
          <p:nvPr/>
        </p:nvCxnSpPr>
        <p:spPr>
          <a:xfrm>
            <a:off x="6530459" y="1459608"/>
            <a:ext cx="2260101" cy="5112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09D737ED-02E0-43E9-A6A5-81997D4065AF}"/>
              </a:ext>
            </a:extLst>
          </p:cNvPr>
          <p:cNvCxnSpPr/>
          <p:nvPr/>
        </p:nvCxnSpPr>
        <p:spPr>
          <a:xfrm flipH="1">
            <a:off x="5009399" y="1606858"/>
            <a:ext cx="213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A27D4B55-67B5-4356-8B31-FB1984524C4C}"/>
              </a:ext>
            </a:extLst>
          </p:cNvPr>
          <p:cNvCxnSpPr>
            <a:cxnSpLocks/>
          </p:cNvCxnSpPr>
          <p:nvPr/>
        </p:nvCxnSpPr>
        <p:spPr>
          <a:xfrm>
            <a:off x="5011438" y="1597981"/>
            <a:ext cx="0" cy="1831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D0A77B05-B6DD-4577-8EE4-EBF9249E1008}"/>
              </a:ext>
            </a:extLst>
          </p:cNvPr>
          <p:cNvCxnSpPr/>
          <p:nvPr/>
        </p:nvCxnSpPr>
        <p:spPr>
          <a:xfrm flipH="1">
            <a:off x="4528850" y="3429000"/>
            <a:ext cx="482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4DA154FB-92BE-49CC-B4FE-18260A9A862F}"/>
              </a:ext>
            </a:extLst>
          </p:cNvPr>
          <p:cNvCxnSpPr>
            <a:cxnSpLocks/>
          </p:cNvCxnSpPr>
          <p:nvPr/>
        </p:nvCxnSpPr>
        <p:spPr>
          <a:xfrm>
            <a:off x="6530459" y="1518081"/>
            <a:ext cx="172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36900F5-E965-42B9-993F-851EF6A14244}"/>
              </a:ext>
            </a:extLst>
          </p:cNvPr>
          <p:cNvCxnSpPr>
            <a:cxnSpLocks/>
          </p:cNvCxnSpPr>
          <p:nvPr/>
        </p:nvCxnSpPr>
        <p:spPr>
          <a:xfrm>
            <a:off x="6702641" y="1518081"/>
            <a:ext cx="0" cy="1910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4979D1FB-E781-4AB0-A9A3-D6FE86F43115}"/>
              </a:ext>
            </a:extLst>
          </p:cNvPr>
          <p:cNvCxnSpPr/>
          <p:nvPr/>
        </p:nvCxnSpPr>
        <p:spPr>
          <a:xfrm>
            <a:off x="6702641" y="3429000"/>
            <a:ext cx="477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C70E1393-92FF-48A5-847C-6A0A02F01629}"/>
              </a:ext>
            </a:extLst>
          </p:cNvPr>
          <p:cNvCxnSpPr/>
          <p:nvPr/>
        </p:nvCxnSpPr>
        <p:spPr>
          <a:xfrm>
            <a:off x="6438788" y="4847208"/>
            <a:ext cx="183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xmlns="" id="{01E754EC-1082-4E63-9401-B842D3A77AA1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6224723" y="3891370"/>
            <a:ext cx="1353249" cy="5584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BCDCE635-09E6-4CBE-974C-A33E2AAF4D5F}"/>
              </a:ext>
            </a:extLst>
          </p:cNvPr>
          <p:cNvCxnSpPr/>
          <p:nvPr/>
        </p:nvCxnSpPr>
        <p:spPr>
          <a:xfrm flipH="1">
            <a:off x="5118348" y="4847208"/>
            <a:ext cx="209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xmlns="" id="{E5222468-3CEC-44FF-9B97-136236BDD245}"/>
              </a:ext>
            </a:extLst>
          </p:cNvPr>
          <p:cNvCxnSpPr>
            <a:cxnSpLocks/>
            <a:endCxn id="4" idx="3"/>
          </p:cNvCxnSpPr>
          <p:nvPr/>
        </p:nvCxnSpPr>
        <p:spPr>
          <a:xfrm rot="16200000" flipV="1">
            <a:off x="4193821" y="3922680"/>
            <a:ext cx="1259558" cy="589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xmlns="" id="{92A6AB6A-CFA2-41D1-97BC-6F721E73289E}"/>
              </a:ext>
            </a:extLst>
          </p:cNvPr>
          <p:cNvCxnSpPr>
            <a:endCxn id="2" idx="3"/>
          </p:cNvCxnSpPr>
          <p:nvPr/>
        </p:nvCxnSpPr>
        <p:spPr>
          <a:xfrm rot="10800000" flipV="1">
            <a:off x="4353518" y="4847207"/>
            <a:ext cx="974574" cy="856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FC7F2494-B22B-41B4-8A7C-73EBDF53326F}"/>
              </a:ext>
            </a:extLst>
          </p:cNvPr>
          <p:cNvCxnSpPr/>
          <p:nvPr/>
        </p:nvCxnSpPr>
        <p:spPr>
          <a:xfrm>
            <a:off x="2268249" y="5575177"/>
            <a:ext cx="974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223ED087-F8FB-4AB4-A438-32F98B99A980}"/>
              </a:ext>
            </a:extLst>
          </p:cNvPr>
          <p:cNvCxnSpPr/>
          <p:nvPr/>
        </p:nvCxnSpPr>
        <p:spPr>
          <a:xfrm flipH="1">
            <a:off x="8359817" y="5575177"/>
            <a:ext cx="896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F7B53380-69CF-4E49-B7B4-BFBAC827604C}"/>
              </a:ext>
            </a:extLst>
          </p:cNvPr>
          <p:cNvCxnSpPr/>
          <p:nvPr/>
        </p:nvCxnSpPr>
        <p:spPr>
          <a:xfrm>
            <a:off x="6438788" y="4918229"/>
            <a:ext cx="263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xmlns="" id="{802A549D-F1AF-4A73-A668-700010833D29}"/>
              </a:ext>
            </a:extLst>
          </p:cNvPr>
          <p:cNvCxnSpPr>
            <a:endCxn id="11" idx="1"/>
          </p:cNvCxnSpPr>
          <p:nvPr/>
        </p:nvCxnSpPr>
        <p:spPr>
          <a:xfrm rot="16200000" flipH="1">
            <a:off x="6583590" y="5063913"/>
            <a:ext cx="784582" cy="5464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3">
            <a:extLst>
              <a:ext uri="{FF2B5EF4-FFF2-40B4-BE49-F238E27FC236}">
                <a16:creationId xmlns:a16="http://schemas.microsoft.com/office/drawing/2014/main" xmlns="" id="{AB4A358C-2921-4FA2-BFB9-519C2EE64DB5}"/>
              </a:ext>
            </a:extLst>
          </p:cNvPr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4">
            <a:extLst>
              <a:ext uri="{FF2B5EF4-FFF2-40B4-BE49-F238E27FC236}">
                <a16:creationId xmlns:a16="http://schemas.microsoft.com/office/drawing/2014/main" xmlns="" id="{764B1A8E-E20F-4D64-9D5E-CDB25021E271}"/>
              </a:ext>
            </a:extLst>
          </p:cNvPr>
          <p:cNvSpPr txBox="1"/>
          <p:nvPr/>
        </p:nvSpPr>
        <p:spPr>
          <a:xfrm>
            <a:off x="2009518" y="229088"/>
            <a:ext cx="464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수정 스키마 </a:t>
            </a:r>
            <a:endParaRPr lang="ja-JP" altLang="en-US" sz="3600" b="1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cxnSp>
        <p:nvCxnSpPr>
          <p:cNvPr id="76" name="直線コネクタ 5">
            <a:extLst>
              <a:ext uri="{FF2B5EF4-FFF2-40B4-BE49-F238E27FC236}">
                <a16:creationId xmlns:a16="http://schemas.microsoft.com/office/drawing/2014/main" xmlns="" id="{2C148A65-AD6B-4EF5-8813-28FD7EA0B1F7}"/>
              </a:ext>
            </a:extLst>
          </p:cNvPr>
          <p:cNvCxnSpPr/>
          <p:nvPr/>
        </p:nvCxnSpPr>
        <p:spPr>
          <a:xfrm>
            <a:off x="23064" y="110789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グループ化 6">
            <a:extLst>
              <a:ext uri="{FF2B5EF4-FFF2-40B4-BE49-F238E27FC236}">
                <a16:creationId xmlns:a16="http://schemas.microsoft.com/office/drawing/2014/main" xmlns="" id="{B9D3A8AE-F40D-45CC-9389-B3CA0648E94E}"/>
              </a:ext>
            </a:extLst>
          </p:cNvPr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8" name="山形 9">
              <a:extLst>
                <a:ext uri="{FF2B5EF4-FFF2-40B4-BE49-F238E27FC236}">
                  <a16:creationId xmlns:a16="http://schemas.microsoft.com/office/drawing/2014/main" xmlns="" id="{66CD6702-005D-456C-ADBB-B7254BF9C234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山形 10">
              <a:extLst>
                <a:ext uri="{FF2B5EF4-FFF2-40B4-BE49-F238E27FC236}">
                  <a16:creationId xmlns:a16="http://schemas.microsoft.com/office/drawing/2014/main" xmlns="" id="{65B9C463-0896-4F25-A1D9-5A7866589239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グループ化 11">
            <a:extLst>
              <a:ext uri="{FF2B5EF4-FFF2-40B4-BE49-F238E27FC236}">
                <a16:creationId xmlns:a16="http://schemas.microsoft.com/office/drawing/2014/main" xmlns="" id="{EA6B82E9-F261-46C1-8E76-20BAEB05296F}"/>
              </a:ext>
            </a:extLst>
          </p:cNvPr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81" name="山形 12">
              <a:extLst>
                <a:ext uri="{FF2B5EF4-FFF2-40B4-BE49-F238E27FC236}">
                  <a16:creationId xmlns:a16="http://schemas.microsoft.com/office/drawing/2014/main" xmlns="" id="{FE5F6ED4-F46A-4F6C-B805-B4F8B694B91F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山形 13">
              <a:extLst>
                <a:ext uri="{FF2B5EF4-FFF2-40B4-BE49-F238E27FC236}">
                  <a16:creationId xmlns:a16="http://schemas.microsoft.com/office/drawing/2014/main" xmlns="" id="{F2BBB841-27D9-490A-8F7D-4168EDEC00A5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xmlns="" id="{60E8F653-8ABF-4F93-A694-4FEF29429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21265"/>
              </p:ext>
            </p:extLst>
          </p:nvPr>
        </p:nvGraphicFramePr>
        <p:xfrm>
          <a:off x="5214522" y="1153412"/>
          <a:ext cx="1316362" cy="1865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310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155411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none" dirty="0">
                          <a:solidFill>
                            <a:schemeClr val="tx1"/>
                          </a:solidFill>
                        </a:rPr>
                        <a:t>PW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생년월일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국적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성별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가입일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요금상품</a:t>
                      </a:r>
                      <a:r>
                        <a:rPr lang="en-US" altLang="ko-KR" sz="12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xmlns="" id="{8811B241-3102-423A-B5B6-44C888CC1D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1064" y="1242577"/>
          <a:ext cx="131636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구매정보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요금상품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구매일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결제수단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F6C6566D-A6A1-47D0-890F-022AF428A2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4758" y="1526551"/>
            <a:ext cx="2438463" cy="1336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BD581DDC-FEBD-43E0-9141-15F5549404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47061" y="2609681"/>
          <a:ext cx="131636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2">
                  <a:extLst>
                    <a:ext uri="{9D8B030D-6E8A-4147-A177-3AD203B41FA5}">
                      <a16:colId xmlns:a16="http://schemas.microsoft.com/office/drawing/2014/main" xmlns="" val="373523930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요금상품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6377132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상품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none" dirty="0"/>
                        <a:t>화질</a:t>
                      </a:r>
                      <a:endParaRPr lang="en-US" altLang="ko-KR" sz="1200" u="none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이름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가격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등록가능 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        기기 수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5471457"/>
                  </a:ext>
                </a:extLst>
              </a:tr>
            </a:tbl>
          </a:graphicData>
        </a:graphic>
      </p:graphicFrame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xmlns="" id="{CFB3C47A-3317-4AA9-930E-2A333BE56C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2542" y="2677920"/>
            <a:ext cx="2385773" cy="3261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xmlns="" id="{AF20E210-A675-4C51-8A91-86CDE90140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39341" y="2511031"/>
          <a:ext cx="11106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xmlns="" val="3077722988"/>
                    </a:ext>
                  </a:extLst>
                </a:gridCol>
              </a:tblGrid>
              <a:tr h="256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리뷰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7632783"/>
                  </a:ext>
                </a:extLst>
              </a:tr>
              <a:tr h="7816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유저 </a:t>
                      </a:r>
                      <a:r>
                        <a:rPr lang="en-US" altLang="ko-KR" sz="1200" u="sng" dirty="0"/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sng" dirty="0"/>
                        <a:t>고유번호</a:t>
                      </a:r>
                      <a:endParaRPr lang="en-US" altLang="ko-KR" sz="1200" u="sng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리뷰내용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9847314"/>
                  </a:ext>
                </a:extLst>
              </a:tr>
            </a:tbl>
          </a:graphicData>
        </a:graphic>
      </p:graphicFrame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xmlns="" id="{8854E10B-802A-4E51-9E38-995BBA6A16A0}"/>
              </a:ext>
            </a:extLst>
          </p:cNvPr>
          <p:cNvCxnSpPr>
            <a:cxnSpLocks/>
          </p:cNvCxnSpPr>
          <p:nvPr/>
        </p:nvCxnSpPr>
        <p:spPr>
          <a:xfrm>
            <a:off x="6513128" y="1569746"/>
            <a:ext cx="2277432" cy="1290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5B4C130D-2DC2-4EE1-93A4-2FD673D11404}"/>
              </a:ext>
            </a:extLst>
          </p:cNvPr>
          <p:cNvCxnSpPr>
            <a:cxnSpLocks/>
          </p:cNvCxnSpPr>
          <p:nvPr/>
        </p:nvCxnSpPr>
        <p:spPr>
          <a:xfrm flipV="1">
            <a:off x="6438786" y="2937323"/>
            <a:ext cx="2351774" cy="1849817"/>
          </a:xfrm>
          <a:prstGeom prst="bentConnector3">
            <a:avLst>
              <a:gd name="adj1" fmla="val 903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79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75934" y="212942"/>
            <a:ext cx="464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수정</a:t>
            </a:r>
            <a:r>
              <a:rPr lang="en-US" altLang="ko-KR" sz="3600" b="1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 </a:t>
            </a:r>
            <a:r>
              <a:rPr lang="en-US" altLang="ja-JP" sz="3600" b="1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ERD</a:t>
            </a:r>
            <a:endParaRPr lang="ja-JP" altLang="en-US" sz="3600" b="1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0FE919CB-4B01-4047-B361-F090D4EAC833}"/>
              </a:ext>
            </a:extLst>
          </p:cNvPr>
          <p:cNvGrpSpPr/>
          <p:nvPr/>
        </p:nvGrpSpPr>
        <p:grpSpPr>
          <a:xfrm>
            <a:off x="5018413" y="2807989"/>
            <a:ext cx="1286240" cy="519337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A6F71CA-5D0F-4F4C-866C-DE66C6513991}"/>
                </a:ext>
              </a:extLst>
            </p:cNvPr>
            <p:cNvSpPr/>
            <p:nvPr/>
          </p:nvSpPr>
          <p:spPr>
            <a:xfrm>
              <a:off x="1898156" y="1918997"/>
              <a:ext cx="1997736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B4AD4881-7268-4E8F-9474-02288F128EEE}"/>
                </a:ext>
              </a:extLst>
            </p:cNvPr>
            <p:cNvSpPr txBox="1"/>
            <p:nvPr/>
          </p:nvSpPr>
          <p:spPr>
            <a:xfrm>
              <a:off x="1898158" y="2150397"/>
              <a:ext cx="1997735" cy="5326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회원</a:t>
              </a: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17015548-AE07-4B81-B250-2E82F1F87A80}"/>
              </a:ext>
            </a:extLst>
          </p:cNvPr>
          <p:cNvSpPr/>
          <p:nvPr/>
        </p:nvSpPr>
        <p:spPr>
          <a:xfrm>
            <a:off x="3552020" y="2550049"/>
            <a:ext cx="630852" cy="25400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u="sng" dirty="0"/>
              <a:t>ID</a:t>
            </a:r>
            <a:endParaRPr lang="ko-KR" altLang="en-US" b="1" u="sng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1E1E96D8-695B-40DB-B2F6-036B57D3D1CA}"/>
              </a:ext>
            </a:extLst>
          </p:cNvPr>
          <p:cNvSpPr/>
          <p:nvPr/>
        </p:nvSpPr>
        <p:spPr>
          <a:xfrm>
            <a:off x="6779217" y="3327326"/>
            <a:ext cx="715404" cy="25401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국적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AD228E90-5740-43D3-BF65-3CD2A53C98B7}"/>
              </a:ext>
            </a:extLst>
          </p:cNvPr>
          <p:cNvSpPr/>
          <p:nvPr/>
        </p:nvSpPr>
        <p:spPr>
          <a:xfrm>
            <a:off x="3467468" y="2860024"/>
            <a:ext cx="789009" cy="3422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생년월일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F9221BEF-4A1C-4459-B706-E0B96855715F}"/>
              </a:ext>
            </a:extLst>
          </p:cNvPr>
          <p:cNvSpPr/>
          <p:nvPr/>
        </p:nvSpPr>
        <p:spPr>
          <a:xfrm>
            <a:off x="6762400" y="2968809"/>
            <a:ext cx="701950" cy="25125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911A4CD7-2B10-4186-94BB-99702723A1A8}"/>
              </a:ext>
            </a:extLst>
          </p:cNvPr>
          <p:cNvSpPr/>
          <p:nvPr/>
        </p:nvSpPr>
        <p:spPr>
          <a:xfrm>
            <a:off x="3580756" y="3230541"/>
            <a:ext cx="704459" cy="28941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가입일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1442E7B-4CC7-4A6B-95AE-380A0B8BAD99}"/>
              </a:ext>
            </a:extLst>
          </p:cNvPr>
          <p:cNvSpPr/>
          <p:nvPr/>
        </p:nvSpPr>
        <p:spPr>
          <a:xfrm>
            <a:off x="6762399" y="2641528"/>
            <a:ext cx="715404" cy="254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성별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7F1EFA9-C007-47AB-A7DB-B79A686825EB}"/>
              </a:ext>
            </a:extLst>
          </p:cNvPr>
          <p:cNvCxnSpPr>
            <a:stCxn id="3" idx="3"/>
            <a:endCxn id="17" idx="2"/>
          </p:cNvCxnSpPr>
          <p:nvPr/>
        </p:nvCxnSpPr>
        <p:spPr>
          <a:xfrm>
            <a:off x="6304653" y="3081844"/>
            <a:ext cx="474565" cy="3724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5355270C-B235-4EFB-A5E2-72CD60E33ABB}"/>
              </a:ext>
            </a:extLst>
          </p:cNvPr>
          <p:cNvCxnSpPr>
            <a:stCxn id="3" idx="3"/>
            <a:endCxn id="19" idx="2"/>
          </p:cNvCxnSpPr>
          <p:nvPr/>
        </p:nvCxnSpPr>
        <p:spPr>
          <a:xfrm>
            <a:off x="6304653" y="3081844"/>
            <a:ext cx="457747" cy="125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21561B15-AD71-41ED-86F7-6093BDD099A1}"/>
              </a:ext>
            </a:extLst>
          </p:cNvPr>
          <p:cNvCxnSpPr>
            <a:stCxn id="3" idx="3"/>
            <a:endCxn id="21" idx="2"/>
          </p:cNvCxnSpPr>
          <p:nvPr/>
        </p:nvCxnSpPr>
        <p:spPr>
          <a:xfrm flipV="1">
            <a:off x="6304653" y="2768533"/>
            <a:ext cx="457746" cy="3133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39C3AE07-8174-4EFF-9BCD-433AF9ED7E4F}"/>
              </a:ext>
            </a:extLst>
          </p:cNvPr>
          <p:cNvCxnSpPr>
            <a:cxnSpLocks/>
            <a:stCxn id="16" idx="6"/>
            <a:endCxn id="3" idx="1"/>
          </p:cNvCxnSpPr>
          <p:nvPr/>
        </p:nvCxnSpPr>
        <p:spPr>
          <a:xfrm>
            <a:off x="4182872" y="2677053"/>
            <a:ext cx="835542" cy="4047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16028E5F-E4C1-4D21-B289-46A1DEA773D3}"/>
              </a:ext>
            </a:extLst>
          </p:cNvPr>
          <p:cNvCxnSpPr>
            <a:cxnSpLocks/>
            <a:stCxn id="18" idx="6"/>
            <a:endCxn id="3" idx="1"/>
          </p:cNvCxnSpPr>
          <p:nvPr/>
        </p:nvCxnSpPr>
        <p:spPr>
          <a:xfrm>
            <a:off x="4256477" y="3031138"/>
            <a:ext cx="761937" cy="507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934CB70E-AC64-4285-92D8-B2A021801863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 flipV="1">
            <a:off x="4285216" y="3081844"/>
            <a:ext cx="733198" cy="293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E12773F2-8134-4B77-96CC-1E99C7B4B6AA}"/>
              </a:ext>
            </a:extLst>
          </p:cNvPr>
          <p:cNvGrpSpPr/>
          <p:nvPr/>
        </p:nvGrpSpPr>
        <p:grpSpPr>
          <a:xfrm>
            <a:off x="8133062" y="1008015"/>
            <a:ext cx="1165675" cy="548453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0C38CBFE-BB0A-40FF-AFB0-BE9270CED4E7}"/>
                </a:ext>
              </a:extLst>
            </p:cNvPr>
            <p:cNvSpPr/>
            <p:nvPr/>
          </p:nvSpPr>
          <p:spPr>
            <a:xfrm>
              <a:off x="1898156" y="1918997"/>
              <a:ext cx="1997735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6961823-2E08-4DB1-81EA-81BCA185D95D}"/>
                </a:ext>
              </a:extLst>
            </p:cNvPr>
            <p:cNvSpPr txBox="1"/>
            <p:nvPr/>
          </p:nvSpPr>
          <p:spPr>
            <a:xfrm>
              <a:off x="1898158" y="2206268"/>
              <a:ext cx="1997735" cy="5043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장치</a:t>
              </a:r>
            </a:p>
          </p:txBody>
        </p:sp>
      </p:grpSp>
      <p:sp>
        <p:nvSpPr>
          <p:cNvPr id="46" name="순서도: 판단 45">
            <a:extLst>
              <a:ext uri="{FF2B5EF4-FFF2-40B4-BE49-F238E27FC236}">
                <a16:creationId xmlns:a16="http://schemas.microsoft.com/office/drawing/2014/main" xmlns="" id="{7F3C7885-F1CC-40E3-9A26-894205333555}"/>
              </a:ext>
            </a:extLst>
          </p:cNvPr>
          <p:cNvSpPr/>
          <p:nvPr/>
        </p:nvSpPr>
        <p:spPr>
          <a:xfrm>
            <a:off x="6367365" y="1422725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등록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0372C384-E5BD-4D37-AB8D-58B2456F6B50}"/>
              </a:ext>
            </a:extLst>
          </p:cNvPr>
          <p:cNvSpPr/>
          <p:nvPr/>
        </p:nvSpPr>
        <p:spPr>
          <a:xfrm>
            <a:off x="169699" y="1061086"/>
            <a:ext cx="924276" cy="3724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u="sng" dirty="0"/>
              <a:t>상품</a:t>
            </a:r>
            <a:r>
              <a:rPr lang="en-US" altLang="ko-KR" sz="1200" b="1" u="sng" dirty="0"/>
              <a:t>ID</a:t>
            </a:r>
            <a:endParaRPr lang="ko-KR" altLang="en-US" sz="1200" b="1" u="sng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CB92F1A8-E2DB-438A-988D-FBCF0AC10714}"/>
              </a:ext>
            </a:extLst>
          </p:cNvPr>
          <p:cNvCxnSpPr>
            <a:stCxn id="40" idx="1"/>
          </p:cNvCxnSpPr>
          <p:nvPr/>
        </p:nvCxnSpPr>
        <p:spPr>
          <a:xfrm flipH="1">
            <a:off x="7256046" y="1321473"/>
            <a:ext cx="877017" cy="2803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B86DEE1D-FD14-45FD-88B1-C274CDD6E481}"/>
              </a:ext>
            </a:extLst>
          </p:cNvPr>
          <p:cNvSpPr/>
          <p:nvPr/>
        </p:nvSpPr>
        <p:spPr>
          <a:xfrm>
            <a:off x="9964956" y="1084447"/>
            <a:ext cx="877017" cy="45615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/>
              <a:t>장치번호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8930E9EF-2C53-4C76-9F28-E806CCC18F49}"/>
              </a:ext>
            </a:extLst>
          </p:cNvPr>
          <p:cNvCxnSpPr>
            <a:cxnSpLocks/>
            <a:stCxn id="40" idx="3"/>
            <a:endCxn id="67" idx="2"/>
          </p:cNvCxnSpPr>
          <p:nvPr/>
        </p:nvCxnSpPr>
        <p:spPr>
          <a:xfrm flipV="1">
            <a:off x="9298738" y="1312524"/>
            <a:ext cx="666219" cy="8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95EAC705-F272-4FE3-82A9-8D3B8BECEB3F}"/>
              </a:ext>
            </a:extLst>
          </p:cNvPr>
          <p:cNvCxnSpPr>
            <a:endCxn id="8" idx="0"/>
          </p:cNvCxnSpPr>
          <p:nvPr/>
        </p:nvCxnSpPr>
        <p:spPr>
          <a:xfrm flipH="1">
            <a:off x="5661533" y="1928292"/>
            <a:ext cx="988611" cy="879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순서도: 판단 74">
            <a:extLst>
              <a:ext uri="{FF2B5EF4-FFF2-40B4-BE49-F238E27FC236}">
                <a16:creationId xmlns:a16="http://schemas.microsoft.com/office/drawing/2014/main" xmlns="" id="{917F6550-7399-441F-AEEB-E56EA8E3DC38}"/>
              </a:ext>
            </a:extLst>
          </p:cNvPr>
          <p:cNvSpPr/>
          <p:nvPr/>
        </p:nvSpPr>
        <p:spPr>
          <a:xfrm>
            <a:off x="6650144" y="3808955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시청</a:t>
            </a:r>
          </a:p>
        </p:txBody>
      </p:sp>
      <p:sp>
        <p:nvSpPr>
          <p:cNvPr id="76" name="순서도: 판단 75">
            <a:extLst>
              <a:ext uri="{FF2B5EF4-FFF2-40B4-BE49-F238E27FC236}">
                <a16:creationId xmlns:a16="http://schemas.microsoft.com/office/drawing/2014/main" xmlns="" id="{F50E817E-6716-4717-B4AF-59F0394A3776}"/>
              </a:ext>
            </a:extLst>
          </p:cNvPr>
          <p:cNvSpPr/>
          <p:nvPr/>
        </p:nvSpPr>
        <p:spPr>
          <a:xfrm>
            <a:off x="3507396" y="3808955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xmlns="" id="{087D83A9-C75E-4046-B1E8-0D7C844B9B9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483272" y="3327326"/>
            <a:ext cx="1178261" cy="644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xmlns="" id="{04DE8A80-2EDF-48FA-A6B3-D51B54DDBB39}"/>
              </a:ext>
            </a:extLst>
          </p:cNvPr>
          <p:cNvCxnSpPr>
            <a:stCxn id="8" idx="2"/>
          </p:cNvCxnSpPr>
          <p:nvPr/>
        </p:nvCxnSpPr>
        <p:spPr>
          <a:xfrm>
            <a:off x="5661533" y="3327326"/>
            <a:ext cx="1325820" cy="6488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9F9C457D-33A4-4BD2-95C3-6B9A5CF5DADE}"/>
              </a:ext>
            </a:extLst>
          </p:cNvPr>
          <p:cNvSpPr/>
          <p:nvPr/>
        </p:nvSpPr>
        <p:spPr>
          <a:xfrm>
            <a:off x="8217938" y="3639284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시청시간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xmlns="" id="{FDEE4F83-EE82-4A33-85BC-137C1495D4D3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7563547" y="3807734"/>
            <a:ext cx="654392" cy="1684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829F3081-9675-4896-A1D4-EF6719C3BB8C}"/>
              </a:ext>
            </a:extLst>
          </p:cNvPr>
          <p:cNvSpPr/>
          <p:nvPr/>
        </p:nvSpPr>
        <p:spPr>
          <a:xfrm>
            <a:off x="8020242" y="2059415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등록일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xmlns="" id="{CD78C4B0-5D14-41AB-99C3-7122F3A1005A}"/>
              </a:ext>
            </a:extLst>
          </p:cNvPr>
          <p:cNvCxnSpPr>
            <a:stCxn id="91" idx="2"/>
          </p:cNvCxnSpPr>
          <p:nvPr/>
        </p:nvCxnSpPr>
        <p:spPr>
          <a:xfrm flipH="1" flipV="1">
            <a:off x="7270510" y="1877501"/>
            <a:ext cx="749733" cy="350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C4FC8B17-B5DC-4DDF-910C-0243D483E0CE}"/>
              </a:ext>
            </a:extLst>
          </p:cNvPr>
          <p:cNvGrpSpPr/>
          <p:nvPr/>
        </p:nvGrpSpPr>
        <p:grpSpPr>
          <a:xfrm>
            <a:off x="5125508" y="4805645"/>
            <a:ext cx="1165675" cy="548453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B037577A-EF6B-426E-B3A6-56F6A34C30FC}"/>
                </a:ext>
              </a:extLst>
            </p:cNvPr>
            <p:cNvSpPr/>
            <p:nvPr/>
          </p:nvSpPr>
          <p:spPr>
            <a:xfrm>
              <a:off x="1898156" y="1918997"/>
              <a:ext cx="1997735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B8610CE3-A2D0-4C6B-BA95-A6198CE1DCAB}"/>
                </a:ext>
              </a:extLst>
            </p:cNvPr>
            <p:cNvSpPr txBox="1"/>
            <p:nvPr/>
          </p:nvSpPr>
          <p:spPr>
            <a:xfrm>
              <a:off x="1898158" y="2206268"/>
              <a:ext cx="1997735" cy="5043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영화</a:t>
              </a:r>
            </a:p>
          </p:txBody>
        </p:sp>
      </p:grp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xmlns="" id="{0A8C615E-9CA9-47F6-9A28-5AF7C74B5334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5708345" y="4270916"/>
            <a:ext cx="1222098" cy="5347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DA8EBC78-87F8-483A-843F-6ACE278E8B4B}"/>
              </a:ext>
            </a:extLst>
          </p:cNvPr>
          <p:cNvCxnSpPr>
            <a:stCxn id="95" idx="0"/>
          </p:cNvCxnSpPr>
          <p:nvPr/>
        </p:nvCxnSpPr>
        <p:spPr>
          <a:xfrm flipH="1" flipV="1">
            <a:off x="4483272" y="4264768"/>
            <a:ext cx="1225073" cy="5408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순서도: 판단 100">
            <a:extLst>
              <a:ext uri="{FF2B5EF4-FFF2-40B4-BE49-F238E27FC236}">
                <a16:creationId xmlns:a16="http://schemas.microsoft.com/office/drawing/2014/main" xmlns="" id="{C23410D4-7A87-461C-9FB8-BD8C1F975211}"/>
              </a:ext>
            </a:extLst>
          </p:cNvPr>
          <p:cNvSpPr/>
          <p:nvPr/>
        </p:nvSpPr>
        <p:spPr>
          <a:xfrm>
            <a:off x="3134979" y="4797172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출연</a:t>
            </a:r>
          </a:p>
        </p:txBody>
      </p:sp>
      <p:sp>
        <p:nvSpPr>
          <p:cNvPr id="102" name="순서도: 판단 101">
            <a:extLst>
              <a:ext uri="{FF2B5EF4-FFF2-40B4-BE49-F238E27FC236}">
                <a16:creationId xmlns:a16="http://schemas.microsoft.com/office/drawing/2014/main" xmlns="" id="{D7D15319-BDC6-495B-B172-5926BE9ECAC6}"/>
              </a:ext>
            </a:extLst>
          </p:cNvPr>
          <p:cNvSpPr/>
          <p:nvPr/>
        </p:nvSpPr>
        <p:spPr>
          <a:xfrm>
            <a:off x="7178776" y="4774116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연출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5025E3BC-0201-41F2-AD9A-991D3C2D7CD2}"/>
              </a:ext>
            </a:extLst>
          </p:cNvPr>
          <p:cNvCxnSpPr>
            <a:stCxn id="101" idx="3"/>
            <a:endCxn id="96" idx="1"/>
          </p:cNvCxnSpPr>
          <p:nvPr/>
        </p:nvCxnSpPr>
        <p:spPr>
          <a:xfrm flipV="1">
            <a:off x="4375712" y="5119103"/>
            <a:ext cx="749797" cy="8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xmlns="" id="{741791A6-3EAA-4155-9EB8-491DD0C0104A}"/>
              </a:ext>
            </a:extLst>
          </p:cNvPr>
          <p:cNvCxnSpPr>
            <a:cxnSpLocks/>
          </p:cNvCxnSpPr>
          <p:nvPr/>
        </p:nvCxnSpPr>
        <p:spPr>
          <a:xfrm flipH="1">
            <a:off x="6291183" y="5072991"/>
            <a:ext cx="9752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D9F88439-B73B-4B72-B86E-D540D9DC21B4}"/>
              </a:ext>
            </a:extLst>
          </p:cNvPr>
          <p:cNvGrpSpPr/>
          <p:nvPr/>
        </p:nvGrpSpPr>
        <p:grpSpPr>
          <a:xfrm>
            <a:off x="1188282" y="4829505"/>
            <a:ext cx="1165675" cy="548453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0890AD48-CB3A-46AE-940B-16E1C51F3CFF}"/>
                </a:ext>
              </a:extLst>
            </p:cNvPr>
            <p:cNvSpPr/>
            <p:nvPr/>
          </p:nvSpPr>
          <p:spPr>
            <a:xfrm>
              <a:off x="1898156" y="1918997"/>
              <a:ext cx="1997735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8A689B71-20FF-422D-88C3-61B7D84EFE27}"/>
                </a:ext>
              </a:extLst>
            </p:cNvPr>
            <p:cNvSpPr txBox="1"/>
            <p:nvPr/>
          </p:nvSpPr>
          <p:spPr>
            <a:xfrm>
              <a:off x="1898158" y="2206268"/>
              <a:ext cx="1997735" cy="5043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배우</a:t>
              </a:r>
            </a:p>
          </p:txBody>
        </p:sp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xmlns="" id="{7A798CB5-C357-4DCD-A3BE-7F893C11AC15}"/>
              </a:ext>
            </a:extLst>
          </p:cNvPr>
          <p:cNvCxnSpPr>
            <a:stCxn id="110" idx="3"/>
            <a:endCxn id="101" idx="1"/>
          </p:cNvCxnSpPr>
          <p:nvPr/>
        </p:nvCxnSpPr>
        <p:spPr>
          <a:xfrm flipV="1">
            <a:off x="2353957" y="5127566"/>
            <a:ext cx="781022" cy="153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4D5B2221-EAD6-4B27-A82E-767637B21B89}"/>
              </a:ext>
            </a:extLst>
          </p:cNvPr>
          <p:cNvGrpSpPr/>
          <p:nvPr/>
        </p:nvGrpSpPr>
        <p:grpSpPr>
          <a:xfrm>
            <a:off x="9457454" y="4805645"/>
            <a:ext cx="1165675" cy="548453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FF87213C-5A26-4BF2-A200-B313B4A8840F}"/>
                </a:ext>
              </a:extLst>
            </p:cNvPr>
            <p:cNvSpPr/>
            <p:nvPr/>
          </p:nvSpPr>
          <p:spPr>
            <a:xfrm>
              <a:off x="1898156" y="1918997"/>
              <a:ext cx="1997735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9C7850D9-666C-41B9-A2A3-411B3DB98075}"/>
                </a:ext>
              </a:extLst>
            </p:cNvPr>
            <p:cNvSpPr txBox="1"/>
            <p:nvPr/>
          </p:nvSpPr>
          <p:spPr>
            <a:xfrm>
              <a:off x="1898158" y="2206268"/>
              <a:ext cx="1997735" cy="5043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감독</a:t>
              </a:r>
            </a:p>
          </p:txBody>
        </p: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xmlns="" id="{D95F67C8-3B9E-4F7F-B0DA-5D6122763F47}"/>
              </a:ext>
            </a:extLst>
          </p:cNvPr>
          <p:cNvCxnSpPr>
            <a:stCxn id="115" idx="1"/>
            <a:endCxn id="102" idx="3"/>
          </p:cNvCxnSpPr>
          <p:nvPr/>
        </p:nvCxnSpPr>
        <p:spPr>
          <a:xfrm flipH="1" flipV="1">
            <a:off x="8419509" y="5104511"/>
            <a:ext cx="1037946" cy="145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타원 118">
            <a:extLst>
              <a:ext uri="{FF2B5EF4-FFF2-40B4-BE49-F238E27FC236}">
                <a16:creationId xmlns:a16="http://schemas.microsoft.com/office/drawing/2014/main" xmlns="" id="{58DE7F71-A99A-478D-ABCF-505781D7570F}"/>
              </a:ext>
            </a:extLst>
          </p:cNvPr>
          <p:cNvSpPr/>
          <p:nvPr/>
        </p:nvSpPr>
        <p:spPr>
          <a:xfrm>
            <a:off x="5125508" y="1183862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구매일</a:t>
            </a: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xmlns="" id="{178C638B-B598-4468-9AD8-29FEE1BEFBC3}"/>
              </a:ext>
            </a:extLst>
          </p:cNvPr>
          <p:cNvSpPr/>
          <p:nvPr/>
        </p:nvSpPr>
        <p:spPr>
          <a:xfrm>
            <a:off x="256122" y="4218400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/>
              <a:t>배우</a:t>
            </a:r>
            <a:r>
              <a:rPr lang="en-US" altLang="ko-KR" sz="1200" u="sng" dirty="0"/>
              <a:t>ID</a:t>
            </a:r>
            <a:endParaRPr lang="ko-KR" altLang="en-US" sz="1200" u="sng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xmlns="" id="{6E702399-344A-4297-92F2-3F6B94B8AB98}"/>
              </a:ext>
            </a:extLst>
          </p:cNvPr>
          <p:cNvSpPr/>
          <p:nvPr/>
        </p:nvSpPr>
        <p:spPr>
          <a:xfrm>
            <a:off x="239478" y="4748809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이름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xmlns="" id="{6173D435-AF32-418D-AB45-65B46E69A1E6}"/>
              </a:ext>
            </a:extLst>
          </p:cNvPr>
          <p:cNvSpPr/>
          <p:nvPr/>
        </p:nvSpPr>
        <p:spPr>
          <a:xfrm>
            <a:off x="252616" y="5307762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소속사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xmlns="" id="{28F2BD59-26B5-4B03-ABBA-AA35068B07C7}"/>
              </a:ext>
            </a:extLst>
          </p:cNvPr>
          <p:cNvSpPr/>
          <p:nvPr/>
        </p:nvSpPr>
        <p:spPr>
          <a:xfrm>
            <a:off x="1125535" y="5644662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생년월일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xmlns="" id="{D6D8D4B3-B848-4AF3-A5C9-88E9D7114F47}"/>
              </a:ext>
            </a:extLst>
          </p:cNvPr>
          <p:cNvCxnSpPr>
            <a:stCxn id="123" idx="6"/>
            <a:endCxn id="110" idx="1"/>
          </p:cNvCxnSpPr>
          <p:nvPr/>
        </p:nvCxnSpPr>
        <p:spPr>
          <a:xfrm>
            <a:off x="951779" y="4386850"/>
            <a:ext cx="236504" cy="7561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xmlns="" id="{22CBB94A-BC0D-486A-9CC5-7B8D762863D2}"/>
              </a:ext>
            </a:extLst>
          </p:cNvPr>
          <p:cNvCxnSpPr>
            <a:stCxn id="124" idx="6"/>
            <a:endCxn id="110" idx="1"/>
          </p:cNvCxnSpPr>
          <p:nvPr/>
        </p:nvCxnSpPr>
        <p:spPr>
          <a:xfrm>
            <a:off x="935135" y="4917259"/>
            <a:ext cx="253148" cy="225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xmlns="" id="{5B4E4A34-922C-4F48-A3F7-D9A602577768}"/>
              </a:ext>
            </a:extLst>
          </p:cNvPr>
          <p:cNvCxnSpPr>
            <a:stCxn id="125" idx="6"/>
            <a:endCxn id="110" idx="1"/>
          </p:cNvCxnSpPr>
          <p:nvPr/>
        </p:nvCxnSpPr>
        <p:spPr>
          <a:xfrm flipV="1">
            <a:off x="948273" y="5142963"/>
            <a:ext cx="240009" cy="3332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xmlns="" id="{864DD9A8-CC2B-4362-B719-C17C864DDAD5}"/>
              </a:ext>
            </a:extLst>
          </p:cNvPr>
          <p:cNvCxnSpPr>
            <a:stCxn id="126" idx="0"/>
            <a:endCxn id="109" idx="2"/>
          </p:cNvCxnSpPr>
          <p:nvPr/>
        </p:nvCxnSpPr>
        <p:spPr>
          <a:xfrm flipV="1">
            <a:off x="1473364" y="5377958"/>
            <a:ext cx="297755" cy="266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xmlns="" id="{763B06B6-203D-4008-AFE3-2CAC1D659A43}"/>
              </a:ext>
            </a:extLst>
          </p:cNvPr>
          <p:cNvSpPr/>
          <p:nvPr/>
        </p:nvSpPr>
        <p:spPr>
          <a:xfrm>
            <a:off x="11055971" y="4298416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/>
              <a:t>감독</a:t>
            </a:r>
            <a:r>
              <a:rPr lang="en-US" altLang="ko-KR" sz="1200" u="sng" dirty="0"/>
              <a:t>ID</a:t>
            </a:r>
            <a:endParaRPr lang="ko-KR" altLang="en-US" sz="1200" u="sng" dirty="0"/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2F9ACAAB-6115-46E0-BB2C-F182FCB67041}"/>
              </a:ext>
            </a:extLst>
          </p:cNvPr>
          <p:cNvCxnSpPr>
            <a:stCxn id="135" idx="2"/>
            <a:endCxn id="115" idx="3"/>
          </p:cNvCxnSpPr>
          <p:nvPr/>
        </p:nvCxnSpPr>
        <p:spPr>
          <a:xfrm flipH="1">
            <a:off x="10623130" y="4466866"/>
            <a:ext cx="432841" cy="6522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xmlns="" id="{7350AD12-1036-49D0-B9CD-0A4CEC146BE2}"/>
              </a:ext>
            </a:extLst>
          </p:cNvPr>
          <p:cNvSpPr/>
          <p:nvPr/>
        </p:nvSpPr>
        <p:spPr>
          <a:xfrm>
            <a:off x="11055970" y="4943356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이름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xmlns="" id="{3FB7CFA2-79D5-4E5F-AB32-2F4C415FEA51}"/>
              </a:ext>
            </a:extLst>
          </p:cNvPr>
          <p:cNvSpPr/>
          <p:nvPr/>
        </p:nvSpPr>
        <p:spPr>
          <a:xfrm>
            <a:off x="10839550" y="5476934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생일</a:t>
            </a: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xmlns="" id="{7FC8644C-9A34-40F7-880F-93725955C23F}"/>
              </a:ext>
            </a:extLst>
          </p:cNvPr>
          <p:cNvCxnSpPr>
            <a:stCxn id="138" idx="2"/>
            <a:endCxn id="115" idx="3"/>
          </p:cNvCxnSpPr>
          <p:nvPr/>
        </p:nvCxnSpPr>
        <p:spPr>
          <a:xfrm flipH="1">
            <a:off x="10623130" y="5111806"/>
            <a:ext cx="432840" cy="72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xmlns="" id="{74F7C68F-F63E-4FDF-8568-C314634A4A3C}"/>
              </a:ext>
            </a:extLst>
          </p:cNvPr>
          <p:cNvCxnSpPr>
            <a:stCxn id="139" idx="2"/>
            <a:endCxn id="115" idx="3"/>
          </p:cNvCxnSpPr>
          <p:nvPr/>
        </p:nvCxnSpPr>
        <p:spPr>
          <a:xfrm flipH="1" flipV="1">
            <a:off x="10623130" y="5119103"/>
            <a:ext cx="216420" cy="5262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타원 163">
            <a:extLst>
              <a:ext uri="{FF2B5EF4-FFF2-40B4-BE49-F238E27FC236}">
                <a16:creationId xmlns:a16="http://schemas.microsoft.com/office/drawing/2014/main" xmlns="" id="{E498E221-9EA9-4E49-A131-D60431241006}"/>
              </a:ext>
            </a:extLst>
          </p:cNvPr>
          <p:cNvSpPr/>
          <p:nvPr/>
        </p:nvSpPr>
        <p:spPr>
          <a:xfrm>
            <a:off x="2844961" y="5673011"/>
            <a:ext cx="781021" cy="39165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/>
              <a:t>고유번호</a:t>
            </a: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xmlns="" id="{0614B9C5-8AFF-4D1E-9273-82168CDBF0F6}"/>
              </a:ext>
            </a:extLst>
          </p:cNvPr>
          <p:cNvSpPr/>
          <p:nvPr/>
        </p:nvSpPr>
        <p:spPr>
          <a:xfrm>
            <a:off x="3765165" y="5676030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이름</a:t>
            </a: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xmlns="" id="{ED761A72-FCE2-4613-827D-9BA85908C592}"/>
              </a:ext>
            </a:extLst>
          </p:cNvPr>
          <p:cNvSpPr/>
          <p:nvPr/>
        </p:nvSpPr>
        <p:spPr>
          <a:xfrm>
            <a:off x="4610662" y="5673010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장르</a:t>
            </a: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xmlns="" id="{CD2736FB-692F-4B15-8100-F22ACDC0AE7D}"/>
              </a:ext>
            </a:extLst>
          </p:cNvPr>
          <p:cNvSpPr/>
          <p:nvPr/>
        </p:nvSpPr>
        <p:spPr>
          <a:xfrm>
            <a:off x="5495642" y="5673009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관람등급</a:t>
            </a:r>
            <a:endParaRPr lang="ko-KR" altLang="en-US" sz="1200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xmlns="" id="{D48E0662-E4A3-4487-A551-83B0239E3609}"/>
              </a:ext>
            </a:extLst>
          </p:cNvPr>
          <p:cNvSpPr/>
          <p:nvPr/>
        </p:nvSpPr>
        <p:spPr>
          <a:xfrm>
            <a:off x="6335780" y="5673009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런타임</a:t>
            </a:r>
            <a:endParaRPr lang="ko-KR" altLang="en-US" sz="1200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xmlns="" id="{3AE449AB-B999-4917-BF33-BBE89FDB2A5B}"/>
              </a:ext>
            </a:extLst>
          </p:cNvPr>
          <p:cNvSpPr/>
          <p:nvPr/>
        </p:nvSpPr>
        <p:spPr>
          <a:xfrm>
            <a:off x="7247857" y="5682160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개봉년도</a:t>
            </a: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xmlns="" id="{ED67E49C-A62E-478A-94A5-EA7BF254CC13}"/>
              </a:ext>
            </a:extLst>
          </p:cNvPr>
          <p:cNvSpPr/>
          <p:nvPr/>
        </p:nvSpPr>
        <p:spPr>
          <a:xfrm>
            <a:off x="8087732" y="5670614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평점</a:t>
            </a: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xmlns="" id="{BB32482F-FCAE-455D-A1A7-9E7D7CE74348}"/>
              </a:ext>
            </a:extLst>
          </p:cNvPr>
          <p:cNvCxnSpPr>
            <a:cxnSpLocks/>
            <a:stCxn id="164" idx="7"/>
            <a:endCxn id="95" idx="2"/>
          </p:cNvCxnSpPr>
          <p:nvPr/>
        </p:nvCxnSpPr>
        <p:spPr>
          <a:xfrm flipV="1">
            <a:off x="3511604" y="5354098"/>
            <a:ext cx="2196741" cy="3762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xmlns="" id="{6A96127D-0609-4CA8-884A-557948E05922}"/>
              </a:ext>
            </a:extLst>
          </p:cNvPr>
          <p:cNvCxnSpPr>
            <a:stCxn id="165" idx="7"/>
            <a:endCxn id="95" idx="2"/>
          </p:cNvCxnSpPr>
          <p:nvPr/>
        </p:nvCxnSpPr>
        <p:spPr>
          <a:xfrm flipV="1">
            <a:off x="4358946" y="5354099"/>
            <a:ext cx="1349400" cy="3712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xmlns="" id="{50C35E0F-C533-4104-8101-967A8DEBFF58}"/>
              </a:ext>
            </a:extLst>
          </p:cNvPr>
          <p:cNvCxnSpPr>
            <a:stCxn id="166" idx="0"/>
            <a:endCxn id="95" idx="2"/>
          </p:cNvCxnSpPr>
          <p:nvPr/>
        </p:nvCxnSpPr>
        <p:spPr>
          <a:xfrm flipV="1">
            <a:off x="4958491" y="5354099"/>
            <a:ext cx="749854" cy="318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xmlns="" id="{378AA2F1-5A95-401A-AC65-97013D1F39D9}"/>
              </a:ext>
            </a:extLst>
          </p:cNvPr>
          <p:cNvCxnSpPr>
            <a:stCxn id="167" idx="0"/>
            <a:endCxn id="95" idx="2"/>
          </p:cNvCxnSpPr>
          <p:nvPr/>
        </p:nvCxnSpPr>
        <p:spPr>
          <a:xfrm flipH="1" flipV="1">
            <a:off x="5708345" y="5354099"/>
            <a:ext cx="135126" cy="318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xmlns="" id="{884816A0-3218-46D3-B8D2-F60E5869B900}"/>
              </a:ext>
            </a:extLst>
          </p:cNvPr>
          <p:cNvCxnSpPr>
            <a:stCxn id="168" idx="0"/>
            <a:endCxn id="95" idx="2"/>
          </p:cNvCxnSpPr>
          <p:nvPr/>
        </p:nvCxnSpPr>
        <p:spPr>
          <a:xfrm flipH="1" flipV="1">
            <a:off x="5708345" y="5354099"/>
            <a:ext cx="975264" cy="318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xmlns="" id="{211EA1EA-4071-499D-8D41-B5052629B7B7}"/>
              </a:ext>
            </a:extLst>
          </p:cNvPr>
          <p:cNvCxnSpPr>
            <a:stCxn id="170" idx="1"/>
            <a:endCxn id="95" idx="2"/>
          </p:cNvCxnSpPr>
          <p:nvPr/>
        </p:nvCxnSpPr>
        <p:spPr>
          <a:xfrm flipH="1" flipV="1">
            <a:off x="5708345" y="5354099"/>
            <a:ext cx="2481263" cy="3658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xmlns="" id="{1FD161EF-1E26-4969-98C7-24E2E7D9A38C}"/>
              </a:ext>
            </a:extLst>
          </p:cNvPr>
          <p:cNvCxnSpPr>
            <a:stCxn id="169" idx="1"/>
            <a:endCxn id="95" idx="2"/>
          </p:cNvCxnSpPr>
          <p:nvPr/>
        </p:nvCxnSpPr>
        <p:spPr>
          <a:xfrm flipH="1" flipV="1">
            <a:off x="5708345" y="5354099"/>
            <a:ext cx="1641389" cy="3773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xmlns="" id="{71D261BD-1568-4EC1-B2C1-E06A1DFFABF0}"/>
              </a:ext>
            </a:extLst>
          </p:cNvPr>
          <p:cNvCxnSpPr>
            <a:cxnSpLocks/>
          </p:cNvCxnSpPr>
          <p:nvPr/>
        </p:nvCxnSpPr>
        <p:spPr>
          <a:xfrm flipH="1">
            <a:off x="6292676" y="5151119"/>
            <a:ext cx="9752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6" name="타원 195">
            <a:extLst>
              <a:ext uri="{FF2B5EF4-FFF2-40B4-BE49-F238E27FC236}">
                <a16:creationId xmlns:a16="http://schemas.microsoft.com/office/drawing/2014/main" xmlns="" id="{4B2FEFC9-A12F-4C12-B5E9-A40C77A91745}"/>
              </a:ext>
            </a:extLst>
          </p:cNvPr>
          <p:cNvSpPr/>
          <p:nvPr/>
        </p:nvSpPr>
        <p:spPr>
          <a:xfrm>
            <a:off x="274197" y="1514656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화질</a:t>
            </a:r>
          </a:p>
        </p:txBody>
      </p:sp>
      <p:sp>
        <p:nvSpPr>
          <p:cNvPr id="209" name="순서도: 판단 208">
            <a:extLst>
              <a:ext uri="{FF2B5EF4-FFF2-40B4-BE49-F238E27FC236}">
                <a16:creationId xmlns:a16="http://schemas.microsoft.com/office/drawing/2014/main" xmlns="" id="{F0A57F87-52DF-4C98-A319-D8FF4CEB3F82}"/>
              </a:ext>
            </a:extLst>
          </p:cNvPr>
          <p:cNvSpPr/>
          <p:nvPr/>
        </p:nvSpPr>
        <p:spPr>
          <a:xfrm>
            <a:off x="3821216" y="1494198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상품구매</a:t>
            </a: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xmlns="" id="{9BB3AE1F-48AF-4A3A-A36E-A4EE37C9D323}"/>
              </a:ext>
            </a:extLst>
          </p:cNvPr>
          <p:cNvCxnSpPr>
            <a:endCxn id="8" idx="0"/>
          </p:cNvCxnSpPr>
          <p:nvPr/>
        </p:nvCxnSpPr>
        <p:spPr>
          <a:xfrm>
            <a:off x="4651815" y="2052683"/>
            <a:ext cx="1009718" cy="7553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xmlns="" id="{84F14580-4B65-46B4-ADA8-B49332E3112C}"/>
              </a:ext>
            </a:extLst>
          </p:cNvPr>
          <p:cNvCxnSpPr>
            <a:stCxn id="119" idx="2"/>
          </p:cNvCxnSpPr>
          <p:nvPr/>
        </p:nvCxnSpPr>
        <p:spPr>
          <a:xfrm flipH="1">
            <a:off x="4748130" y="1352312"/>
            <a:ext cx="377378" cy="3086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4" name="그룹 213">
            <a:extLst>
              <a:ext uri="{FF2B5EF4-FFF2-40B4-BE49-F238E27FC236}">
                <a16:creationId xmlns:a16="http://schemas.microsoft.com/office/drawing/2014/main" xmlns="" id="{8DF9EA09-FC37-465B-B87C-67B2FBCD7CCA}"/>
              </a:ext>
            </a:extLst>
          </p:cNvPr>
          <p:cNvGrpSpPr/>
          <p:nvPr/>
        </p:nvGrpSpPr>
        <p:grpSpPr>
          <a:xfrm>
            <a:off x="1703167" y="995319"/>
            <a:ext cx="1286240" cy="519337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xmlns="" id="{5AF7CDFC-9111-439B-8218-0CB0B71EA7BB}"/>
                </a:ext>
              </a:extLst>
            </p:cNvPr>
            <p:cNvSpPr/>
            <p:nvPr/>
          </p:nvSpPr>
          <p:spPr>
            <a:xfrm>
              <a:off x="1898156" y="1918997"/>
              <a:ext cx="1997736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xmlns="" id="{CDBBE07C-5B40-4FFA-8F80-B88889264EF6}"/>
                </a:ext>
              </a:extLst>
            </p:cNvPr>
            <p:cNvSpPr txBox="1"/>
            <p:nvPr/>
          </p:nvSpPr>
          <p:spPr>
            <a:xfrm>
              <a:off x="1898158" y="2150397"/>
              <a:ext cx="1997735" cy="5326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요금제 상품</a:t>
              </a:r>
            </a:p>
          </p:txBody>
        </p:sp>
      </p:grp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xmlns="" id="{9B81CB93-929B-45E1-BD3A-18BCE58D54AB}"/>
              </a:ext>
            </a:extLst>
          </p:cNvPr>
          <p:cNvCxnSpPr>
            <a:stCxn id="48" idx="6"/>
            <a:endCxn id="216" idx="1"/>
          </p:cNvCxnSpPr>
          <p:nvPr/>
        </p:nvCxnSpPr>
        <p:spPr>
          <a:xfrm>
            <a:off x="1093975" y="1247299"/>
            <a:ext cx="609193" cy="218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xmlns="" id="{2974B945-0D16-45C0-A4D1-834E39EF463E}"/>
              </a:ext>
            </a:extLst>
          </p:cNvPr>
          <p:cNvCxnSpPr>
            <a:stCxn id="196" idx="6"/>
            <a:endCxn id="216" idx="1"/>
          </p:cNvCxnSpPr>
          <p:nvPr/>
        </p:nvCxnSpPr>
        <p:spPr>
          <a:xfrm flipV="1">
            <a:off x="969854" y="1269174"/>
            <a:ext cx="733314" cy="4139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6" name="타원 225">
            <a:extLst>
              <a:ext uri="{FF2B5EF4-FFF2-40B4-BE49-F238E27FC236}">
                <a16:creationId xmlns:a16="http://schemas.microsoft.com/office/drawing/2014/main" xmlns="" id="{824CEFE8-23D6-4907-86AC-4D11D0649461}"/>
              </a:ext>
            </a:extLst>
          </p:cNvPr>
          <p:cNvSpPr/>
          <p:nvPr/>
        </p:nvSpPr>
        <p:spPr>
          <a:xfrm>
            <a:off x="5371916" y="1653587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결제 수단</a:t>
            </a: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xmlns="" id="{ABC012F3-57FC-42DA-8F83-79AAE8269E29}"/>
              </a:ext>
            </a:extLst>
          </p:cNvPr>
          <p:cNvCxnSpPr>
            <a:stCxn id="226" idx="2"/>
            <a:endCxn id="209" idx="3"/>
          </p:cNvCxnSpPr>
          <p:nvPr/>
        </p:nvCxnSpPr>
        <p:spPr>
          <a:xfrm flipH="1">
            <a:off x="5061949" y="1822037"/>
            <a:ext cx="309966" cy="25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xmlns="" id="{4D59F0F9-D09F-4195-83BE-EE41B019A3DE}"/>
              </a:ext>
            </a:extLst>
          </p:cNvPr>
          <p:cNvSpPr/>
          <p:nvPr/>
        </p:nvSpPr>
        <p:spPr>
          <a:xfrm>
            <a:off x="840453" y="1953203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이름</a:t>
            </a: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xmlns="" id="{51FA009F-3CE7-4515-A53C-D6299BADC4B2}"/>
              </a:ext>
            </a:extLst>
          </p:cNvPr>
          <p:cNvCxnSpPr>
            <a:stCxn id="230" idx="0"/>
            <a:endCxn id="216" idx="1"/>
          </p:cNvCxnSpPr>
          <p:nvPr/>
        </p:nvCxnSpPr>
        <p:spPr>
          <a:xfrm flipV="1">
            <a:off x="1188282" y="1269174"/>
            <a:ext cx="514886" cy="6840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xmlns="" id="{BC090F51-FC76-4549-9685-874FB8269751}"/>
              </a:ext>
            </a:extLst>
          </p:cNvPr>
          <p:cNvSpPr/>
          <p:nvPr/>
        </p:nvSpPr>
        <p:spPr>
          <a:xfrm>
            <a:off x="1681810" y="1985911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가격</a:t>
            </a: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xmlns="" id="{2A8C0CBC-D8D9-4FF9-9BD4-640E5DF24B5B}"/>
              </a:ext>
            </a:extLst>
          </p:cNvPr>
          <p:cNvSpPr/>
          <p:nvPr/>
        </p:nvSpPr>
        <p:spPr>
          <a:xfrm>
            <a:off x="2457278" y="1984362"/>
            <a:ext cx="1240733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등록가능 기기 수</a:t>
            </a: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xmlns="" id="{BB61DB6E-1A4A-476C-B818-CCF1859F5DD8}"/>
              </a:ext>
            </a:extLst>
          </p:cNvPr>
          <p:cNvCxnSpPr>
            <a:stCxn id="233" idx="0"/>
            <a:endCxn id="215" idx="2"/>
          </p:cNvCxnSpPr>
          <p:nvPr/>
        </p:nvCxnSpPr>
        <p:spPr>
          <a:xfrm flipV="1">
            <a:off x="2029640" y="1514656"/>
            <a:ext cx="316647" cy="4712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xmlns="" id="{D8DB5CBB-1673-489F-9401-0F0FE2908B98}"/>
              </a:ext>
            </a:extLst>
          </p:cNvPr>
          <p:cNvCxnSpPr>
            <a:stCxn id="234" idx="0"/>
            <a:endCxn id="215" idx="2"/>
          </p:cNvCxnSpPr>
          <p:nvPr/>
        </p:nvCxnSpPr>
        <p:spPr>
          <a:xfrm flipH="1" flipV="1">
            <a:off x="2346287" y="1514656"/>
            <a:ext cx="731359" cy="4697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xmlns="" id="{BCEACB40-81B2-4408-85A5-4DE2B0C61972}"/>
              </a:ext>
            </a:extLst>
          </p:cNvPr>
          <p:cNvCxnSpPr/>
          <p:nvPr/>
        </p:nvCxnSpPr>
        <p:spPr>
          <a:xfrm flipH="1" flipV="1">
            <a:off x="2989407" y="1269174"/>
            <a:ext cx="1129832" cy="384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xmlns="" id="{F78557A7-D005-4BB8-9788-07101681DB41}"/>
              </a:ext>
            </a:extLst>
          </p:cNvPr>
          <p:cNvSpPr/>
          <p:nvPr/>
        </p:nvSpPr>
        <p:spPr>
          <a:xfrm>
            <a:off x="6781586" y="2339333"/>
            <a:ext cx="715404" cy="254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PW</a:t>
            </a:r>
            <a:endParaRPr lang="ko-KR" altLang="en-US" sz="1200" dirty="0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xmlns="" id="{D590B42C-CBB3-4A44-BD1A-7553A2F7485D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287996" y="2466338"/>
            <a:ext cx="493590" cy="608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순서도: 판단 117">
            <a:extLst>
              <a:ext uri="{FF2B5EF4-FFF2-40B4-BE49-F238E27FC236}">
                <a16:creationId xmlns:a16="http://schemas.microsoft.com/office/drawing/2014/main" xmlns="" id="{CEF41F1A-3AA5-4388-9CB9-12FE4EB5FA88}"/>
              </a:ext>
            </a:extLst>
          </p:cNvPr>
          <p:cNvSpPr/>
          <p:nvPr/>
        </p:nvSpPr>
        <p:spPr>
          <a:xfrm>
            <a:off x="5084097" y="3810558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찜 목록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E1CB36EA-FDF2-450B-BFEE-9C3EC55AF46C}"/>
              </a:ext>
            </a:extLst>
          </p:cNvPr>
          <p:cNvCxnSpPr>
            <a:stCxn id="8" idx="2"/>
            <a:endCxn id="118" idx="0"/>
          </p:cNvCxnSpPr>
          <p:nvPr/>
        </p:nvCxnSpPr>
        <p:spPr>
          <a:xfrm>
            <a:off x="5661533" y="3327326"/>
            <a:ext cx="42931" cy="4832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xmlns="" id="{3D70C84A-4577-46C3-BD90-54D18A4B6310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5698278" y="4440961"/>
            <a:ext cx="10067" cy="3646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xmlns="" id="{B6ECCF35-AF17-4C2D-BAE9-4345531CF661}"/>
              </a:ext>
            </a:extLst>
          </p:cNvPr>
          <p:cNvSpPr/>
          <p:nvPr/>
        </p:nvSpPr>
        <p:spPr>
          <a:xfrm>
            <a:off x="1977496" y="3909070"/>
            <a:ext cx="789009" cy="3422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리뷰내용</a:t>
            </a: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xmlns="" id="{6DBF2688-9BF8-4B86-9D65-334297860512}"/>
              </a:ext>
            </a:extLst>
          </p:cNvPr>
          <p:cNvSpPr/>
          <p:nvPr/>
        </p:nvSpPr>
        <p:spPr>
          <a:xfrm>
            <a:off x="2090784" y="4279587"/>
            <a:ext cx="704459" cy="28941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점수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xmlns="" id="{A639E897-F385-496F-86C0-7FB452F38030}"/>
              </a:ext>
            </a:extLst>
          </p:cNvPr>
          <p:cNvCxnSpPr>
            <a:cxnSpLocks/>
            <a:stCxn id="122" idx="6"/>
          </p:cNvCxnSpPr>
          <p:nvPr/>
        </p:nvCxnSpPr>
        <p:spPr>
          <a:xfrm>
            <a:off x="2766505" y="4080184"/>
            <a:ext cx="761937" cy="507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xmlns="" id="{05F83063-6CA9-44BC-A573-3300E26E9A54}"/>
              </a:ext>
            </a:extLst>
          </p:cNvPr>
          <p:cNvCxnSpPr>
            <a:cxnSpLocks/>
            <a:stCxn id="127" idx="6"/>
          </p:cNvCxnSpPr>
          <p:nvPr/>
        </p:nvCxnSpPr>
        <p:spPr>
          <a:xfrm flipV="1">
            <a:off x="2795244" y="4130890"/>
            <a:ext cx="733198" cy="293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622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4288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HY동녘B" pitchFamily="18" charset="-127"/>
                  <a:ea typeface="HY동녘B" pitchFamily="18" charset="-127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HY동녘B" pitchFamily="18" charset="-127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17798" y="2044363"/>
              <a:ext cx="35654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  <a:cs typeface="Ebrima" panose="02000000000000000000" pitchFamily="2" charset="0"/>
                </a:rPr>
                <a:t>SQL 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  <a:cs typeface="Ebrima" panose="02000000000000000000" pitchFamily="2" charset="0"/>
                </a:rPr>
                <a:t>질의 설계</a:t>
              </a:r>
              <a:endParaRPr kumimoji="1" lang="ja-JP" altLang="en-US" sz="4000" dirty="0">
                <a:solidFill>
                  <a:schemeClr val="bg1"/>
                </a:solidFill>
                <a:latin typeface="HY동녘B" panose="02030600000101010101" pitchFamily="18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大かっこ 3"/>
          <p:cNvSpPr/>
          <p:nvPr/>
        </p:nvSpPr>
        <p:spPr>
          <a:xfrm>
            <a:off x="1600200" y="231140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8F2A94B-6E97-42ED-ABD4-E825DF5C32D2}"/>
              </a:ext>
            </a:extLst>
          </p:cNvPr>
          <p:cNvSpPr txBox="1"/>
          <p:nvPr/>
        </p:nvSpPr>
        <p:spPr>
          <a:xfrm>
            <a:off x="1653466" y="186432"/>
            <a:ext cx="5821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VSS_</a:t>
            </a:r>
            <a:r>
              <a:rPr lang="ko-KR" altLang="en-US" sz="4400" b="1" dirty="0">
                <a:solidFill>
                  <a:schemeClr val="bg1"/>
                </a:solidFill>
              </a:rPr>
              <a:t>입출력 구현 체계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1331927-6466-4A44-9795-67A24AD6A8EE}"/>
              </a:ext>
            </a:extLst>
          </p:cNvPr>
          <p:cNvSpPr txBox="1"/>
          <p:nvPr/>
        </p:nvSpPr>
        <p:spPr>
          <a:xfrm>
            <a:off x="2583399" y="2450238"/>
            <a:ext cx="726193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개발환경 </a:t>
            </a:r>
            <a:r>
              <a:rPr lang="en-US" altLang="ko-KR" sz="2800" dirty="0">
                <a:solidFill>
                  <a:schemeClr val="bg1"/>
                </a:solidFill>
              </a:rPr>
              <a:t>: JSP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UI </a:t>
            </a:r>
            <a:r>
              <a:rPr lang="ko-KR" altLang="en-US" sz="2800" b="1" dirty="0">
                <a:solidFill>
                  <a:schemeClr val="bg1"/>
                </a:solidFill>
              </a:rPr>
              <a:t>개발도구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: HTML, JSP, JS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DB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API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: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JDBC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Target DBMS</a:t>
            </a:r>
            <a:r>
              <a:rPr lang="en-US" altLang="ko-KR" sz="2800" dirty="0">
                <a:solidFill>
                  <a:schemeClr val="bg1"/>
                </a:solidFill>
              </a:rPr>
              <a:t> : MYSQL</a:t>
            </a:r>
          </a:p>
          <a:p>
            <a:endParaRPr lang="ko-KR" altLang="en-US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78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55650" y="769202"/>
            <a:ext cx="5657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40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537552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654110" y="2221760"/>
            <a:ext cx="6928648" cy="3358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로그인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(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입력 받은 비밀번호와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SELECT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문의 결과값 비교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endParaRPr kumimoji="1" lang="en-US" altLang="ja-JP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회원가입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 startAt="3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남은 등록가능 기기 수 확인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 startAt="3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 startAt="3"/>
            </a:pP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장치 등록 및 삭제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 startAt="3"/>
            </a:pPr>
            <a:endParaRPr lang="en-US" altLang="ja-JP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 startAt="3"/>
            </a:pP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요금제 구매</a:t>
            </a:r>
            <a:endParaRPr kumimoji="1" lang="ja-JP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1224C31-D8F7-4A2A-9E44-868873E5CF16}"/>
              </a:ext>
            </a:extLst>
          </p:cNvPr>
          <p:cNvSpPr txBox="1"/>
          <p:nvPr/>
        </p:nvSpPr>
        <p:spPr>
          <a:xfrm>
            <a:off x="654110" y="1694990"/>
            <a:ext cx="324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동녘B" panose="02030600000101010101" pitchFamily="18" charset="-127"/>
                <a:ea typeface="HY동녘B" panose="02030600000101010101" pitchFamily="18" charset="-127"/>
              </a:rPr>
              <a:t>필수 유저 기능 설계</a:t>
            </a:r>
          </a:p>
        </p:txBody>
      </p:sp>
    </p:spTree>
    <p:extLst>
      <p:ext uri="{BB962C8B-B14F-4D97-AF65-F5344CB8AC3E}">
        <p14:creationId xmlns:p14="http://schemas.microsoft.com/office/powerpoint/2010/main" val="1314049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82546740-B4B1-4EEB-8E8C-020CAC49279B}"/>
              </a:ext>
            </a:extLst>
          </p:cNvPr>
          <p:cNvSpPr/>
          <p:nvPr/>
        </p:nvSpPr>
        <p:spPr>
          <a:xfrm>
            <a:off x="6747029" y="2139519"/>
            <a:ext cx="5131293" cy="2938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D5010AF-DFC6-4B9D-9929-A2B7800CC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55" y="1593761"/>
            <a:ext cx="5173796" cy="4258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000FB0E-E53F-4646-B3FF-95A8D9A98961}"/>
              </a:ext>
            </a:extLst>
          </p:cNvPr>
          <p:cNvSpPr/>
          <p:nvPr/>
        </p:nvSpPr>
        <p:spPr>
          <a:xfrm>
            <a:off x="6918664" y="245418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로그인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SELECT PW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ko-KR" altLang="en-US" dirty="0"/>
              <a:t>회원</a:t>
            </a:r>
            <a:endParaRPr lang="en-US" altLang="ko-KR" dirty="0"/>
          </a:p>
          <a:p>
            <a:r>
              <a:rPr lang="en-US" altLang="ko-KR" dirty="0"/>
              <a:t>WHERE ID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입력된 아이디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 받은 비밀번호와 </a:t>
            </a:r>
            <a:r>
              <a:rPr lang="en-US" altLang="ko-KR" dirty="0"/>
              <a:t>SELECT</a:t>
            </a:r>
            <a:r>
              <a:rPr lang="ko-KR" altLang="en-US" dirty="0"/>
              <a:t>문의 결과값 비교</a:t>
            </a:r>
            <a:endParaRPr lang="en-US" altLang="ko-KR" dirty="0"/>
          </a:p>
          <a:p>
            <a:r>
              <a:rPr lang="en-US" altLang="ko-KR" dirty="0" err="1"/>
              <a:t>resultSet.getString</a:t>
            </a:r>
            <a:r>
              <a:rPr lang="en-US" altLang="ko-KR" dirty="0"/>
              <a:t>(“PW”).equals(</a:t>
            </a:r>
            <a:r>
              <a:rPr lang="en-US" altLang="ko-KR" dirty="0" err="1"/>
              <a:t>user_pw</a:t>
            </a:r>
            <a:r>
              <a:rPr lang="en-US" altLang="ko-KR" dirty="0"/>
              <a:t>);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84A8A605-ED60-4B10-BF25-24C197EC887C}"/>
              </a:ext>
            </a:extLst>
          </p:cNvPr>
          <p:cNvSpPr/>
          <p:nvPr/>
        </p:nvSpPr>
        <p:spPr>
          <a:xfrm>
            <a:off x="1375779" y="4572000"/>
            <a:ext cx="648330" cy="5060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E69F967A-E618-4BE5-B197-A4C53E132AB0}"/>
              </a:ext>
            </a:extLst>
          </p:cNvPr>
          <p:cNvSpPr/>
          <p:nvPr/>
        </p:nvSpPr>
        <p:spPr>
          <a:xfrm>
            <a:off x="2534602" y="4598633"/>
            <a:ext cx="3899388" cy="37693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961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82546740-B4B1-4EEB-8E8C-020CAC49279B}"/>
              </a:ext>
            </a:extLst>
          </p:cNvPr>
          <p:cNvSpPr/>
          <p:nvPr/>
        </p:nvSpPr>
        <p:spPr>
          <a:xfrm>
            <a:off x="6782540" y="1704513"/>
            <a:ext cx="5131293" cy="4376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000FB0E-E53F-4646-B3FF-95A8D9A98961}"/>
              </a:ext>
            </a:extLst>
          </p:cNvPr>
          <p:cNvSpPr/>
          <p:nvPr/>
        </p:nvSpPr>
        <p:spPr>
          <a:xfrm>
            <a:off x="7211627" y="1983652"/>
            <a:ext cx="4178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회원가입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INSERT INTO USER VALUES(?,?,?,?,?,?,?,’-1’)</a:t>
            </a:r>
          </a:p>
          <a:p>
            <a:endParaRPr lang="en-US" altLang="ko-KR" dirty="0"/>
          </a:p>
          <a:p>
            <a:r>
              <a:rPr lang="ko-KR" altLang="en-US" dirty="0"/>
              <a:t>각각의 매개변수는 사용자의 입력 값과</a:t>
            </a:r>
            <a:endParaRPr lang="en-US" altLang="ko-KR" dirty="0"/>
          </a:p>
          <a:p>
            <a:r>
              <a:rPr lang="ko-KR" altLang="en-US" dirty="0"/>
              <a:t>매칭하여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Pstmt.setString</a:t>
            </a:r>
            <a:r>
              <a:rPr lang="en-US" altLang="ko-KR" dirty="0"/>
              <a:t>(1, id);</a:t>
            </a:r>
          </a:p>
          <a:p>
            <a:r>
              <a:rPr lang="en-US" altLang="ko-KR" dirty="0" err="1"/>
              <a:t>Pstmt.setString</a:t>
            </a:r>
            <a:r>
              <a:rPr lang="en-US" altLang="ko-KR" dirty="0"/>
              <a:t>(2, pw);</a:t>
            </a:r>
          </a:p>
          <a:p>
            <a:r>
              <a:rPr lang="en-US" altLang="ko-KR" dirty="0" err="1"/>
              <a:t>Pstmt.setString</a:t>
            </a:r>
            <a:r>
              <a:rPr lang="en-US" altLang="ko-KR" dirty="0"/>
              <a:t>(3, name);</a:t>
            </a:r>
          </a:p>
          <a:p>
            <a:r>
              <a:rPr lang="en-US" altLang="ko-KR" dirty="0" err="1"/>
              <a:t>Pstmt.setString</a:t>
            </a:r>
            <a:r>
              <a:rPr lang="en-US" altLang="ko-KR" dirty="0"/>
              <a:t>(4, birth);</a:t>
            </a:r>
          </a:p>
          <a:p>
            <a:r>
              <a:rPr lang="en-US" altLang="ko-KR" dirty="0" err="1"/>
              <a:t>Pstmt.setString</a:t>
            </a:r>
            <a:r>
              <a:rPr lang="en-US" altLang="ko-KR" dirty="0"/>
              <a:t>(5, nation);</a:t>
            </a:r>
          </a:p>
          <a:p>
            <a:r>
              <a:rPr lang="en-US" altLang="ko-KR" dirty="0" err="1"/>
              <a:t>Pstmt.setString</a:t>
            </a:r>
            <a:r>
              <a:rPr lang="en-US" altLang="ko-KR" dirty="0"/>
              <a:t>(6, gender);</a:t>
            </a:r>
          </a:p>
          <a:p>
            <a:r>
              <a:rPr lang="en-US" altLang="ko-KR" dirty="0" err="1"/>
              <a:t>Pstmt.setString</a:t>
            </a:r>
            <a:r>
              <a:rPr lang="en-US" altLang="ko-KR" dirty="0"/>
              <a:t>(7, join</a:t>
            </a:r>
            <a:r>
              <a:rPr lang="ko-KR" altLang="en-US" dirty="0"/>
              <a:t> </a:t>
            </a:r>
            <a:r>
              <a:rPr lang="en-US" altLang="ko-KR" dirty="0"/>
              <a:t>date);</a:t>
            </a: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48E3EFA-991C-4CDD-A7DD-AF132E37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2" y="1306350"/>
            <a:ext cx="5616756" cy="507478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740C6D2B-3DF9-499B-A296-0AFBDD51E48C}"/>
              </a:ext>
            </a:extLst>
          </p:cNvPr>
          <p:cNvSpPr/>
          <p:nvPr/>
        </p:nvSpPr>
        <p:spPr>
          <a:xfrm>
            <a:off x="994299" y="5885896"/>
            <a:ext cx="781235" cy="435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xmlns="" id="{956ACE5C-6711-44AD-81F5-7C2816A6284A}"/>
              </a:ext>
            </a:extLst>
          </p:cNvPr>
          <p:cNvSpPr/>
          <p:nvPr/>
        </p:nvSpPr>
        <p:spPr>
          <a:xfrm>
            <a:off x="2604117" y="5914930"/>
            <a:ext cx="4178423" cy="37693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»¤í¼ë¨¸ì ì ì¢ë¥  "/>
          <p:cNvPicPr>
            <a:picLocks noChangeAspect="1" noChangeArrowheads="1"/>
          </p:cNvPicPr>
          <p:nvPr/>
        </p:nvPicPr>
        <p:blipFill>
          <a:blip r:embed="rId2" cstate="print">
            <a:lum contrast="-20000"/>
          </a:blip>
          <a:srcRect/>
          <a:stretch>
            <a:fillRect/>
          </a:stretch>
        </p:blipFill>
        <p:spPr bwMode="auto">
          <a:xfrm>
            <a:off x="1" y="0"/>
            <a:ext cx="7953374" cy="68580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7943850" y="0"/>
            <a:ext cx="4248150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24851" y="2342683"/>
            <a:ext cx="3143250" cy="1019175"/>
          </a:xfrm>
          <a:prstGeom prst="wedgeRoundRectCallout">
            <a:avLst>
              <a:gd name="adj1" fmla="val -61501"/>
              <a:gd name="adj2" fmla="val -32827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43900" y="2390308"/>
            <a:ext cx="3133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조원</a:t>
            </a:r>
            <a:r>
              <a:rPr lang="en-US" altLang="ko-KR" dirty="0"/>
              <a:t>: </a:t>
            </a:r>
            <a:r>
              <a:rPr lang="ko-KR" altLang="en-US" dirty="0"/>
              <a:t>윤종엽</a:t>
            </a:r>
            <a:endParaRPr lang="en-US" altLang="ko-KR" dirty="0"/>
          </a:p>
          <a:p>
            <a:r>
              <a:rPr lang="ko-KR" altLang="en-US" dirty="0"/>
              <a:t>학과</a:t>
            </a:r>
            <a:r>
              <a:rPr lang="en-US" altLang="ko-KR" dirty="0"/>
              <a:t>: </a:t>
            </a:r>
            <a:r>
              <a:rPr lang="ko-KR" altLang="en-US" dirty="0"/>
              <a:t>컴퓨터공학과</a:t>
            </a:r>
            <a:endParaRPr lang="en-US" altLang="ko-KR" dirty="0"/>
          </a:p>
          <a:p>
            <a:r>
              <a:rPr lang="ko-KR" altLang="en-US" dirty="0"/>
              <a:t>학번</a:t>
            </a:r>
            <a:r>
              <a:rPr lang="en-US" altLang="ko-KR" dirty="0"/>
              <a:t>/</a:t>
            </a:r>
            <a:r>
              <a:rPr lang="ko-KR" altLang="en-US" dirty="0"/>
              <a:t>학년</a:t>
            </a:r>
            <a:r>
              <a:rPr lang="en-US" altLang="ko-KR" dirty="0"/>
              <a:t>: 20166319  / 4</a:t>
            </a:r>
            <a:r>
              <a:rPr lang="ko-KR" altLang="en-US" dirty="0"/>
              <a:t>학년</a:t>
            </a:r>
            <a:endParaRPr lang="en-US" altLang="ko-KR" dirty="0"/>
          </a:p>
        </p:txBody>
      </p:sp>
      <p:sp>
        <p:nvSpPr>
          <p:cNvPr id="21" name="모서리가 둥근 직사각형 9"/>
          <p:cNvSpPr/>
          <p:nvPr/>
        </p:nvSpPr>
        <p:spPr>
          <a:xfrm>
            <a:off x="8324851" y="3483462"/>
            <a:ext cx="3143250" cy="1019175"/>
          </a:xfrm>
          <a:prstGeom prst="wedgeRoundRectCallout">
            <a:avLst>
              <a:gd name="adj1" fmla="val -61501"/>
              <a:gd name="adj2" fmla="val -32827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8448675" y="111248"/>
            <a:ext cx="3228975" cy="2114550"/>
          </a:xfrm>
          <a:prstGeom prst="wedgeRoundRectCallout">
            <a:avLst>
              <a:gd name="adj1" fmla="val 63876"/>
              <a:gd name="adj2" fmla="val -3327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86775" y="148698"/>
            <a:ext cx="3571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구성</a:t>
            </a:r>
            <a:r>
              <a:rPr lang="en-US" altLang="ko-KR" dirty="0"/>
              <a:t>: 4</a:t>
            </a:r>
            <a:r>
              <a:rPr lang="ko-KR" altLang="en-US" dirty="0"/>
              <a:t>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조장</a:t>
            </a:r>
            <a:r>
              <a:rPr lang="en-US" altLang="ko-KR" dirty="0"/>
              <a:t>: </a:t>
            </a:r>
            <a:r>
              <a:rPr lang="ko-KR" altLang="en-US" dirty="0"/>
              <a:t>강석민</a:t>
            </a:r>
            <a:endParaRPr lang="en-US" altLang="ko-KR" dirty="0"/>
          </a:p>
          <a:p>
            <a:r>
              <a:rPr lang="ko-KR" altLang="en-US" dirty="0"/>
              <a:t>학과</a:t>
            </a:r>
            <a:r>
              <a:rPr lang="en-US" altLang="ko-KR" dirty="0"/>
              <a:t>: </a:t>
            </a:r>
            <a:r>
              <a:rPr lang="ko-KR" altLang="en-US" dirty="0"/>
              <a:t>컴퓨터공학과</a:t>
            </a:r>
            <a:endParaRPr lang="en-US" altLang="ko-KR" dirty="0"/>
          </a:p>
          <a:p>
            <a:r>
              <a:rPr lang="ko-KR" altLang="en-US" dirty="0"/>
              <a:t>학번</a:t>
            </a:r>
            <a:r>
              <a:rPr lang="en-US" altLang="ko-KR" dirty="0"/>
              <a:t>/</a:t>
            </a:r>
            <a:r>
              <a:rPr lang="ko-KR" altLang="en-US" dirty="0"/>
              <a:t>학년</a:t>
            </a:r>
            <a:r>
              <a:rPr lang="en-US" altLang="ko-KR" dirty="0"/>
              <a:t>: 20166439 / 4</a:t>
            </a:r>
            <a:r>
              <a:rPr lang="ko-KR" altLang="en-US" dirty="0"/>
              <a:t>학년</a:t>
            </a:r>
            <a:endParaRPr lang="en-US" altLang="ko-KR" dirty="0"/>
          </a:p>
          <a:p>
            <a:r>
              <a:rPr lang="ko-KR" altLang="en-US" dirty="0"/>
              <a:t>연락처</a:t>
            </a:r>
            <a:r>
              <a:rPr lang="en-US" altLang="ko-KR" dirty="0"/>
              <a:t>: 010-4113-6411</a:t>
            </a:r>
          </a:p>
          <a:p>
            <a:r>
              <a:rPr lang="ko-KR" altLang="en-US" dirty="0" err="1"/>
              <a:t>이메일</a:t>
            </a:r>
            <a:r>
              <a:rPr lang="en-US" altLang="ko-KR" dirty="0"/>
              <a:t>: nobles1030@naver.com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43900" y="3550137"/>
            <a:ext cx="3133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조원</a:t>
            </a:r>
            <a:r>
              <a:rPr lang="en-US" altLang="ko-KR" dirty="0"/>
              <a:t>: </a:t>
            </a:r>
            <a:r>
              <a:rPr lang="ko-KR" altLang="en-US" dirty="0"/>
              <a:t>김은경</a:t>
            </a:r>
            <a:endParaRPr lang="en-US" altLang="ko-KR" dirty="0"/>
          </a:p>
          <a:p>
            <a:r>
              <a:rPr lang="ko-KR" altLang="en-US" dirty="0"/>
              <a:t>학과</a:t>
            </a:r>
            <a:r>
              <a:rPr lang="en-US" altLang="ko-KR" dirty="0"/>
              <a:t>: </a:t>
            </a:r>
            <a:r>
              <a:rPr lang="ko-KR" altLang="en-US" dirty="0"/>
              <a:t> 컴퓨터공학과</a:t>
            </a:r>
            <a:endParaRPr lang="en-US" altLang="ko-KR" dirty="0"/>
          </a:p>
          <a:p>
            <a:r>
              <a:rPr lang="ko-KR" altLang="en-US" dirty="0"/>
              <a:t>학번</a:t>
            </a:r>
            <a:r>
              <a:rPr lang="en-US" altLang="ko-KR" dirty="0"/>
              <a:t>/</a:t>
            </a:r>
            <a:r>
              <a:rPr lang="ko-KR" altLang="en-US" dirty="0"/>
              <a:t>학년</a:t>
            </a:r>
            <a:r>
              <a:rPr lang="en-US" altLang="ko-KR" dirty="0"/>
              <a:t>: 20163927  / 4</a:t>
            </a:r>
            <a:r>
              <a:rPr lang="ko-KR" altLang="en-US" dirty="0"/>
              <a:t>학년</a:t>
            </a:r>
            <a:endParaRPr lang="en-US" altLang="ko-KR" dirty="0"/>
          </a:p>
        </p:txBody>
      </p:sp>
      <p:sp>
        <p:nvSpPr>
          <p:cNvPr id="22" name="모서리가 둥근 직사각형 9"/>
          <p:cNvSpPr/>
          <p:nvPr/>
        </p:nvSpPr>
        <p:spPr>
          <a:xfrm>
            <a:off x="8334376" y="4613423"/>
            <a:ext cx="3143250" cy="1019175"/>
          </a:xfrm>
          <a:prstGeom prst="wedgeRoundRectCallout">
            <a:avLst>
              <a:gd name="adj1" fmla="val -61501"/>
              <a:gd name="adj2" fmla="val -32827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372475" y="4680098"/>
            <a:ext cx="3133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조원</a:t>
            </a:r>
            <a:r>
              <a:rPr lang="en-US" altLang="ko-KR" dirty="0"/>
              <a:t>: </a:t>
            </a:r>
            <a:r>
              <a:rPr lang="ko-KR" altLang="en-US" dirty="0"/>
              <a:t>양태성</a:t>
            </a:r>
            <a:endParaRPr lang="en-US" altLang="ko-KR" dirty="0"/>
          </a:p>
          <a:p>
            <a:r>
              <a:rPr lang="ko-KR" altLang="en-US" dirty="0"/>
              <a:t>학과</a:t>
            </a:r>
            <a:r>
              <a:rPr lang="en-US" altLang="ko-KR" dirty="0"/>
              <a:t>: </a:t>
            </a:r>
            <a:r>
              <a:rPr lang="ko-KR" altLang="en-US" dirty="0"/>
              <a:t>컴퓨터공학과</a:t>
            </a:r>
            <a:endParaRPr lang="en-US" altLang="ko-KR" dirty="0"/>
          </a:p>
          <a:p>
            <a:r>
              <a:rPr lang="ko-KR" altLang="en-US" dirty="0"/>
              <a:t>학번</a:t>
            </a:r>
            <a:r>
              <a:rPr lang="en-US" altLang="ko-KR" dirty="0"/>
              <a:t>/</a:t>
            </a:r>
            <a:r>
              <a:rPr lang="ko-KR" altLang="en-US" dirty="0"/>
              <a:t>학년</a:t>
            </a:r>
            <a:r>
              <a:rPr lang="en-US" altLang="ko-KR" dirty="0"/>
              <a:t>: 20166282  / 4</a:t>
            </a:r>
            <a:r>
              <a:rPr lang="ko-KR" altLang="en-US" dirty="0"/>
              <a:t>학년</a:t>
            </a:r>
            <a:endParaRPr lang="en-US" altLang="ko-KR" dirty="0"/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xmlns="" id="{62449515-FD76-4D3E-ACB3-030A687FD581}"/>
              </a:ext>
            </a:extLst>
          </p:cNvPr>
          <p:cNvSpPr/>
          <p:nvPr/>
        </p:nvSpPr>
        <p:spPr>
          <a:xfrm>
            <a:off x="8344731" y="5742373"/>
            <a:ext cx="3143250" cy="1019175"/>
          </a:xfrm>
          <a:prstGeom prst="wedgeRoundRectCallout">
            <a:avLst>
              <a:gd name="adj1" fmla="val -61501"/>
              <a:gd name="adj2" fmla="val -32827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B067211-3EA6-4BCE-87AA-806CA8B8843C}"/>
              </a:ext>
            </a:extLst>
          </p:cNvPr>
          <p:cNvSpPr txBox="1"/>
          <p:nvPr/>
        </p:nvSpPr>
        <p:spPr>
          <a:xfrm>
            <a:off x="8382830" y="5809048"/>
            <a:ext cx="3133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조원</a:t>
            </a:r>
            <a:r>
              <a:rPr lang="en-US" altLang="ko-KR" dirty="0"/>
              <a:t>: </a:t>
            </a:r>
            <a:r>
              <a:rPr lang="ko-KR" altLang="en-US" dirty="0" err="1"/>
              <a:t>김경찬</a:t>
            </a:r>
            <a:endParaRPr lang="en-US" altLang="ko-KR" dirty="0"/>
          </a:p>
          <a:p>
            <a:r>
              <a:rPr lang="ko-KR" altLang="en-US" dirty="0"/>
              <a:t>학과</a:t>
            </a:r>
            <a:r>
              <a:rPr lang="en-US" altLang="ko-KR" dirty="0"/>
              <a:t>: </a:t>
            </a:r>
            <a:r>
              <a:rPr lang="ko-KR" altLang="en-US" dirty="0"/>
              <a:t>컴퓨터공학과</a:t>
            </a:r>
            <a:endParaRPr lang="en-US" altLang="ko-KR" dirty="0"/>
          </a:p>
          <a:p>
            <a:r>
              <a:rPr lang="ko-KR" altLang="en-US" dirty="0"/>
              <a:t>학번</a:t>
            </a:r>
            <a:r>
              <a:rPr lang="en-US" altLang="ko-KR" dirty="0"/>
              <a:t>/</a:t>
            </a:r>
            <a:r>
              <a:rPr lang="ko-KR" altLang="en-US" dirty="0"/>
              <a:t>학년</a:t>
            </a:r>
            <a:r>
              <a:rPr lang="en-US" altLang="ko-KR" dirty="0"/>
              <a:t>: 20160759  / 4</a:t>
            </a:r>
            <a:r>
              <a:rPr lang="ko-KR" altLang="en-US" dirty="0"/>
              <a:t>학년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35041223-3C06-4A24-AFF0-67535637FA43}"/>
              </a:ext>
            </a:extLst>
          </p:cNvPr>
          <p:cNvSpPr/>
          <p:nvPr/>
        </p:nvSpPr>
        <p:spPr>
          <a:xfrm>
            <a:off x="4758430" y="3282358"/>
            <a:ext cx="7075503" cy="34913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CA6FE701-C346-4F35-A448-542D63554400}"/>
              </a:ext>
            </a:extLst>
          </p:cNvPr>
          <p:cNvSpPr/>
          <p:nvPr/>
        </p:nvSpPr>
        <p:spPr>
          <a:xfrm>
            <a:off x="4860638" y="1072873"/>
            <a:ext cx="6664611" cy="21339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koyoungmi\Desktop\divice.png">
            <a:extLst>
              <a:ext uri="{FF2B5EF4-FFF2-40B4-BE49-F238E27FC236}">
                <a16:creationId xmlns:a16="http://schemas.microsoft.com/office/drawing/2014/main" xmlns="" id="{035F2F4B-B8AF-4F15-99E0-A896FEACF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0" y="1605576"/>
            <a:ext cx="4360950" cy="379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2B1D0CC-4407-47C1-86C4-A5EFFD7C849A}"/>
              </a:ext>
            </a:extLst>
          </p:cNvPr>
          <p:cNvSpPr/>
          <p:nvPr/>
        </p:nvSpPr>
        <p:spPr>
          <a:xfrm>
            <a:off x="4951355" y="3353382"/>
            <a:ext cx="68540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b="1" dirty="0"/>
              <a:t>장치에 등록할 수 있는 남은 기기 수 확인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중첩질의</a:t>
            </a:r>
            <a:r>
              <a:rPr kumimoji="0" lang="en-US" altLang="ko-KR" b="1" dirty="0"/>
              <a:t>)</a:t>
            </a:r>
          </a:p>
          <a:p>
            <a:endParaRPr kumimoji="0" lang="en-US" altLang="ko-KR" dirty="0"/>
          </a:p>
          <a:p>
            <a:r>
              <a:rPr kumimoji="0" lang="en-US" altLang="ko-KR" dirty="0"/>
              <a:t>SELECT </a:t>
            </a:r>
            <a:r>
              <a:rPr kumimoji="0" lang="ko-KR" altLang="en-US" dirty="0"/>
              <a:t>장치</a:t>
            </a:r>
            <a:r>
              <a:rPr kumimoji="0" lang="en-US" altLang="ko-KR" dirty="0"/>
              <a:t>.</a:t>
            </a:r>
            <a:r>
              <a:rPr kumimoji="0" lang="ko-KR" altLang="en-US" dirty="0"/>
              <a:t>회원</a:t>
            </a:r>
            <a:r>
              <a:rPr kumimoji="0" lang="en-US" altLang="ko-KR" dirty="0"/>
              <a:t>ID</a:t>
            </a:r>
          </a:p>
          <a:p>
            <a:r>
              <a:rPr kumimoji="0" lang="en-US" altLang="ko-KR" dirty="0"/>
              <a:t>FROM </a:t>
            </a:r>
            <a:r>
              <a:rPr kumimoji="0" lang="ko-KR" altLang="en-US" dirty="0"/>
              <a:t>장치</a:t>
            </a:r>
            <a:endParaRPr kumimoji="0" lang="en-US" altLang="ko-KR" dirty="0"/>
          </a:p>
          <a:p>
            <a:r>
              <a:rPr kumimoji="0" lang="en-US" altLang="ko-KR" dirty="0"/>
              <a:t>WHERE EXIST ( SELECT </a:t>
            </a:r>
            <a:r>
              <a:rPr kumimoji="0" lang="ko-KR" altLang="en-US" dirty="0"/>
              <a:t>장치</a:t>
            </a:r>
            <a:r>
              <a:rPr kumimoji="0" lang="en-US" altLang="ko-KR" dirty="0"/>
              <a:t>.</a:t>
            </a:r>
            <a:r>
              <a:rPr kumimoji="0" lang="ko-KR" altLang="en-US" dirty="0"/>
              <a:t>회원</a:t>
            </a:r>
            <a:r>
              <a:rPr kumimoji="0" lang="en-US" altLang="ko-KR" dirty="0"/>
              <a:t>, ((SELECT </a:t>
            </a:r>
            <a:r>
              <a:rPr kumimoji="0" lang="ko-KR" altLang="en-US" dirty="0" err="1"/>
              <a:t>등록가능기기수</a:t>
            </a:r>
            <a:endParaRPr kumimoji="0" lang="en-US" altLang="ko-KR" dirty="0"/>
          </a:p>
          <a:p>
            <a:r>
              <a:rPr kumimoji="0" lang="en-US" altLang="ko-KR" dirty="0"/>
              <a:t>				FROM DNUM)</a:t>
            </a:r>
          </a:p>
          <a:p>
            <a:r>
              <a:rPr kumimoji="0" lang="en-US" altLang="ko-KR" dirty="0"/>
              <a:t>				MINUS</a:t>
            </a:r>
          </a:p>
          <a:p>
            <a:r>
              <a:rPr kumimoji="0" lang="en-US" altLang="ko-KR" dirty="0"/>
              <a:t>				(SELECT count(</a:t>
            </a:r>
            <a:r>
              <a:rPr kumimoji="0" lang="ko-KR" altLang="en-US" dirty="0"/>
              <a:t>장치</a:t>
            </a:r>
            <a:r>
              <a:rPr kumimoji="0" lang="en-US" altLang="ko-KR" dirty="0"/>
              <a:t>.</a:t>
            </a:r>
            <a:r>
              <a:rPr kumimoji="0" lang="ko-KR" altLang="en-US" dirty="0"/>
              <a:t>장치번호</a:t>
            </a:r>
            <a:r>
              <a:rPr kumimoji="0" lang="en-US" altLang="ko-KR" dirty="0"/>
              <a:t>)</a:t>
            </a:r>
          </a:p>
          <a:p>
            <a:r>
              <a:rPr kumimoji="0" lang="en-US" altLang="ko-KR" dirty="0"/>
              <a:t>				 FROM </a:t>
            </a:r>
            <a:r>
              <a:rPr kumimoji="0" lang="ko-KR" altLang="en-US" dirty="0"/>
              <a:t>장치</a:t>
            </a:r>
            <a:r>
              <a:rPr kumimoji="0" lang="en-US" altLang="ko-KR" dirty="0"/>
              <a:t>)</a:t>
            </a:r>
          </a:p>
          <a:p>
            <a:r>
              <a:rPr kumimoji="0" lang="en-US" altLang="ko-KR" dirty="0"/>
              <a:t>	         FROM </a:t>
            </a:r>
            <a:r>
              <a:rPr kumimoji="0" lang="ko-KR" altLang="en-US" dirty="0"/>
              <a:t>장치</a:t>
            </a:r>
            <a:r>
              <a:rPr kumimoji="0" lang="en-US" altLang="ko-KR" dirty="0"/>
              <a:t>.</a:t>
            </a:r>
            <a:r>
              <a:rPr kumimoji="0" lang="ko-KR" altLang="en-US" dirty="0"/>
              <a:t>회원</a:t>
            </a:r>
            <a:r>
              <a:rPr kumimoji="0" lang="en-US" altLang="ko-KR" dirty="0"/>
              <a:t>,DNUM</a:t>
            </a:r>
          </a:p>
          <a:p>
            <a:r>
              <a:rPr kumimoji="0" lang="en-US" altLang="ko-KR" dirty="0"/>
              <a:t>	         WHERE </a:t>
            </a:r>
            <a:r>
              <a:rPr kumimoji="0" lang="ko-KR" altLang="en-US" dirty="0"/>
              <a:t>장치</a:t>
            </a:r>
            <a:r>
              <a:rPr kumimoji="0" lang="en-US" altLang="ko-KR" dirty="0"/>
              <a:t>.</a:t>
            </a:r>
            <a:r>
              <a:rPr kumimoji="0" lang="ko-KR" altLang="en-US" dirty="0"/>
              <a:t>회원</a:t>
            </a:r>
            <a:r>
              <a:rPr kumimoji="0" lang="en-US" altLang="ko-KR" dirty="0"/>
              <a:t>ID = </a:t>
            </a:r>
            <a:r>
              <a:rPr kumimoji="0" lang="ko-KR" altLang="en-US" dirty="0"/>
              <a:t>회원</a:t>
            </a:r>
            <a:r>
              <a:rPr kumimoji="0" lang="en-US" altLang="ko-KR" dirty="0"/>
              <a:t>.ID AND</a:t>
            </a:r>
          </a:p>
          <a:p>
            <a:r>
              <a:rPr kumimoji="0" lang="en-US" altLang="ko-KR" dirty="0"/>
              <a:t>	         </a:t>
            </a:r>
            <a:r>
              <a:rPr kumimoji="0" lang="ko-KR" altLang="en-US" dirty="0"/>
              <a:t>장치</a:t>
            </a:r>
            <a:r>
              <a:rPr kumimoji="0" lang="en-US" altLang="ko-KR" dirty="0"/>
              <a:t>.</a:t>
            </a:r>
            <a:r>
              <a:rPr kumimoji="0" lang="ko-KR" altLang="en-US" dirty="0"/>
              <a:t>회원</a:t>
            </a:r>
            <a:r>
              <a:rPr kumimoji="0" lang="en-US" altLang="ko-KR" dirty="0"/>
              <a:t>ID = CAUCSE)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18BD02F-F0C4-4BF7-AFB8-6AF4FFF10470}"/>
              </a:ext>
            </a:extLst>
          </p:cNvPr>
          <p:cNvSpPr/>
          <p:nvPr/>
        </p:nvSpPr>
        <p:spPr>
          <a:xfrm>
            <a:off x="4922784" y="1175526"/>
            <a:ext cx="67929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b="1" dirty="0"/>
              <a:t>CAUCSE(</a:t>
            </a:r>
            <a:r>
              <a:rPr kumimoji="0" lang="ko-KR" altLang="en-US" b="1" dirty="0"/>
              <a:t>회원</a:t>
            </a:r>
            <a:r>
              <a:rPr kumimoji="0" lang="en-US" altLang="ko-KR" b="1" dirty="0"/>
              <a:t>ID)</a:t>
            </a:r>
            <a:r>
              <a:rPr kumimoji="0" lang="ko-KR" altLang="en-US" b="1" dirty="0"/>
              <a:t> 등록가능 </a:t>
            </a:r>
            <a:r>
              <a:rPr kumimoji="0" lang="ko-KR" altLang="en-US" b="1" dirty="0" err="1"/>
              <a:t>기기수</a:t>
            </a:r>
            <a:r>
              <a:rPr kumimoji="0" lang="ko-KR" altLang="en-US" b="1" dirty="0"/>
              <a:t> 확인</a:t>
            </a:r>
            <a:endParaRPr kumimoji="0" lang="en-US" altLang="ko-KR" b="1" dirty="0"/>
          </a:p>
          <a:p>
            <a:endParaRPr kumimoji="0" lang="en-US" altLang="ko-KR" dirty="0"/>
          </a:p>
          <a:p>
            <a:r>
              <a:rPr kumimoji="0" lang="en-US" altLang="ko-KR" dirty="0"/>
              <a:t>WITH DNUM AS ( SELECT </a:t>
            </a:r>
            <a:r>
              <a:rPr kumimoji="0" lang="ko-KR" altLang="en-US" dirty="0" err="1"/>
              <a:t>등록가능기기수</a:t>
            </a:r>
            <a:endParaRPr kumimoji="0" lang="en-US" altLang="ko-KR" dirty="0"/>
          </a:p>
          <a:p>
            <a:r>
              <a:rPr kumimoji="0" lang="en-US" altLang="ko-KR" dirty="0"/>
              <a:t>		  FROM </a:t>
            </a:r>
            <a:r>
              <a:rPr kumimoji="0" lang="ko-KR" altLang="en-US" dirty="0"/>
              <a:t>회원</a:t>
            </a:r>
            <a:r>
              <a:rPr kumimoji="0" lang="en-US" altLang="ko-KR" dirty="0"/>
              <a:t>,</a:t>
            </a:r>
            <a:r>
              <a:rPr kumimoji="0" lang="ko-KR" altLang="en-US" dirty="0"/>
              <a:t>요금상품</a:t>
            </a:r>
          </a:p>
          <a:p>
            <a:r>
              <a:rPr kumimoji="0" lang="en-US" altLang="ko-KR" dirty="0"/>
              <a:t>		  WHERE </a:t>
            </a:r>
            <a:r>
              <a:rPr kumimoji="0" lang="ko-KR" altLang="en-US" dirty="0"/>
              <a:t>회원</a:t>
            </a:r>
            <a:r>
              <a:rPr kumimoji="0" lang="en-US" altLang="ko-KR" dirty="0"/>
              <a:t>.ID = xotjd2 AND</a:t>
            </a:r>
          </a:p>
          <a:p>
            <a:r>
              <a:rPr kumimoji="0" lang="en-US" altLang="ko-KR" dirty="0"/>
              <a:t>			 </a:t>
            </a:r>
            <a:r>
              <a:rPr kumimoji="0" lang="ko-KR" altLang="en-US" dirty="0"/>
              <a:t>회원</a:t>
            </a:r>
            <a:r>
              <a:rPr kumimoji="0" lang="en-US" altLang="ko-KR" dirty="0"/>
              <a:t>.</a:t>
            </a:r>
            <a:r>
              <a:rPr kumimoji="0" lang="ko-KR" altLang="en-US" dirty="0"/>
              <a:t>요금상품</a:t>
            </a:r>
            <a:r>
              <a:rPr kumimoji="0" lang="en-US" altLang="ko-KR" dirty="0"/>
              <a:t>ID = </a:t>
            </a:r>
            <a:r>
              <a:rPr kumimoji="0" lang="ko-KR" altLang="en-US" dirty="0"/>
              <a:t>요금상품</a:t>
            </a:r>
            <a:r>
              <a:rPr kumimoji="0" lang="en-US" altLang="ko-KR" dirty="0"/>
              <a:t>.</a:t>
            </a:r>
            <a:r>
              <a:rPr kumimoji="0" lang="ko-KR" altLang="en-US" dirty="0"/>
              <a:t>상품</a:t>
            </a:r>
            <a:r>
              <a:rPr kumimoji="0" lang="en-US" altLang="ko-KR" dirty="0"/>
              <a:t>ID)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4F91D96-47BB-4A77-9F4E-BDAC9C4AAC3A}"/>
              </a:ext>
            </a:extLst>
          </p:cNvPr>
          <p:cNvSpPr txBox="1"/>
          <p:nvPr/>
        </p:nvSpPr>
        <p:spPr>
          <a:xfrm>
            <a:off x="804281" y="2974581"/>
            <a:ext cx="1892868" cy="30777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DB123456789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7572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CA6FE701-C346-4F35-A448-542D63554400}"/>
              </a:ext>
            </a:extLst>
          </p:cNvPr>
          <p:cNvSpPr/>
          <p:nvPr/>
        </p:nvSpPr>
        <p:spPr>
          <a:xfrm>
            <a:off x="4949416" y="3709540"/>
            <a:ext cx="6342980" cy="1173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koyoungmi\Desktop\divice.png">
            <a:extLst>
              <a:ext uri="{FF2B5EF4-FFF2-40B4-BE49-F238E27FC236}">
                <a16:creationId xmlns:a16="http://schemas.microsoft.com/office/drawing/2014/main" xmlns="" id="{035F2F4B-B8AF-4F15-99E0-A896FEACF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0" y="1605576"/>
            <a:ext cx="4360950" cy="379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18BD02F-F0C4-4BF7-AFB8-6AF4FFF10470}"/>
              </a:ext>
            </a:extLst>
          </p:cNvPr>
          <p:cNvSpPr/>
          <p:nvPr/>
        </p:nvSpPr>
        <p:spPr>
          <a:xfrm>
            <a:off x="5011562" y="3812193"/>
            <a:ext cx="74881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b="1" dirty="0"/>
              <a:t>CAUCSE(</a:t>
            </a:r>
            <a:r>
              <a:rPr kumimoji="0" lang="ko-KR" altLang="en-US" b="1" dirty="0"/>
              <a:t>회원</a:t>
            </a:r>
            <a:r>
              <a:rPr kumimoji="0" lang="en-US" altLang="ko-KR" b="1" dirty="0"/>
              <a:t>ID)</a:t>
            </a:r>
            <a:r>
              <a:rPr kumimoji="0" lang="ko-KR" altLang="en-US" b="1" dirty="0"/>
              <a:t> 장치 등록</a:t>
            </a:r>
            <a:endParaRPr kumimoji="0" lang="en-US" altLang="ko-KR" b="1" dirty="0"/>
          </a:p>
          <a:p>
            <a:endParaRPr kumimoji="0" lang="en-US" altLang="ko-KR" dirty="0"/>
          </a:p>
          <a:p>
            <a:r>
              <a:rPr kumimoji="0" lang="en-US" altLang="ko-KR" dirty="0"/>
              <a:t>INSERT INTO </a:t>
            </a:r>
            <a:r>
              <a:rPr kumimoji="0" lang="ko-KR" altLang="en-US" dirty="0"/>
              <a:t>장치 </a:t>
            </a:r>
            <a:r>
              <a:rPr kumimoji="0" lang="en-US" altLang="ko-KR" dirty="0"/>
              <a:t>VALUE (?(</a:t>
            </a:r>
            <a:r>
              <a:rPr kumimoji="0" lang="ko-KR" altLang="en-US" dirty="0"/>
              <a:t>장치번호</a:t>
            </a:r>
            <a:r>
              <a:rPr kumimoji="0" lang="en-US" altLang="ko-KR" dirty="0"/>
              <a:t>), CAUACE, ?(</a:t>
            </a:r>
            <a:r>
              <a:rPr kumimoji="0" lang="ko-KR" altLang="en-US" dirty="0"/>
              <a:t>장치등록일</a:t>
            </a:r>
            <a:r>
              <a:rPr kumimoji="0" lang="en-US" altLang="ko-KR" dirty="0"/>
              <a:t>))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4C8392A3-DA45-4718-BA74-A2C2EE31E06F}"/>
              </a:ext>
            </a:extLst>
          </p:cNvPr>
          <p:cNvSpPr/>
          <p:nvPr/>
        </p:nvSpPr>
        <p:spPr>
          <a:xfrm>
            <a:off x="4924259" y="2290593"/>
            <a:ext cx="6342980" cy="1173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67E6DFB-FE32-414C-A6E7-49E08E6109C3}"/>
              </a:ext>
            </a:extLst>
          </p:cNvPr>
          <p:cNvSpPr/>
          <p:nvPr/>
        </p:nvSpPr>
        <p:spPr>
          <a:xfrm>
            <a:off x="4986405" y="2322222"/>
            <a:ext cx="74881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b="1" dirty="0"/>
              <a:t>CAUCSE(</a:t>
            </a:r>
            <a:r>
              <a:rPr kumimoji="0" lang="ko-KR" altLang="en-US" b="1" dirty="0"/>
              <a:t>회원</a:t>
            </a:r>
            <a:r>
              <a:rPr kumimoji="0" lang="en-US" altLang="ko-KR" b="1" dirty="0"/>
              <a:t>ID)</a:t>
            </a:r>
            <a:r>
              <a:rPr kumimoji="0" lang="ko-KR" altLang="en-US" b="1" dirty="0"/>
              <a:t> 장치 삭제</a:t>
            </a:r>
            <a:endParaRPr kumimoji="0" lang="en-US" altLang="ko-KR" b="1" dirty="0"/>
          </a:p>
          <a:p>
            <a:endParaRPr kumimoji="0" lang="en-US" altLang="ko-KR" dirty="0"/>
          </a:p>
          <a:p>
            <a:r>
              <a:rPr kumimoji="0" lang="en-US" altLang="ko-KR" dirty="0"/>
              <a:t>DELETE FROM </a:t>
            </a:r>
            <a:r>
              <a:rPr kumimoji="0" lang="ko-KR" altLang="en-US" dirty="0"/>
              <a:t>장치 </a:t>
            </a:r>
            <a:endParaRPr kumimoji="0" lang="en-US" altLang="ko-KR" dirty="0"/>
          </a:p>
          <a:p>
            <a:r>
              <a:rPr kumimoji="0" lang="en-US" altLang="ko-KR" dirty="0"/>
              <a:t>WHERE </a:t>
            </a:r>
            <a:r>
              <a:rPr kumimoji="0" lang="ko-KR" altLang="en-US" dirty="0"/>
              <a:t>장치번호 </a:t>
            </a:r>
            <a:r>
              <a:rPr kumimoji="0" lang="en-US" altLang="ko-KR" dirty="0"/>
              <a:t>= Samsung galaxy note9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D1288D7F-D360-45C5-99E4-B0374855CDC2}"/>
              </a:ext>
            </a:extLst>
          </p:cNvPr>
          <p:cNvSpPr/>
          <p:nvPr/>
        </p:nvSpPr>
        <p:spPr>
          <a:xfrm>
            <a:off x="2778710" y="3446756"/>
            <a:ext cx="683580" cy="42390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B0D7EBD0-B009-41DF-928B-9A1539872AB0}"/>
              </a:ext>
            </a:extLst>
          </p:cNvPr>
          <p:cNvSpPr/>
          <p:nvPr/>
        </p:nvSpPr>
        <p:spPr>
          <a:xfrm>
            <a:off x="2789066" y="2924451"/>
            <a:ext cx="683580" cy="423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xmlns="" id="{F39F129D-29DF-406E-A9FD-F67B8657B17B}"/>
              </a:ext>
            </a:extLst>
          </p:cNvPr>
          <p:cNvSpPr/>
          <p:nvPr/>
        </p:nvSpPr>
        <p:spPr>
          <a:xfrm>
            <a:off x="3524434" y="3053922"/>
            <a:ext cx="1305018" cy="19530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xmlns="" id="{7F85DD49-8929-40D7-88E1-140F6DECD231}"/>
              </a:ext>
            </a:extLst>
          </p:cNvPr>
          <p:cNvSpPr/>
          <p:nvPr/>
        </p:nvSpPr>
        <p:spPr>
          <a:xfrm rot="616940">
            <a:off x="3537866" y="3802329"/>
            <a:ext cx="1305018" cy="19530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342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4C8392A3-DA45-4718-BA74-A2C2EE31E06F}"/>
              </a:ext>
            </a:extLst>
          </p:cNvPr>
          <p:cNvSpPr/>
          <p:nvPr/>
        </p:nvSpPr>
        <p:spPr>
          <a:xfrm>
            <a:off x="6688255" y="1549573"/>
            <a:ext cx="5056902" cy="2853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67E6DFB-FE32-414C-A6E7-49E08E6109C3}"/>
              </a:ext>
            </a:extLst>
          </p:cNvPr>
          <p:cNvSpPr/>
          <p:nvPr/>
        </p:nvSpPr>
        <p:spPr>
          <a:xfrm>
            <a:off x="6722969" y="1690930"/>
            <a:ext cx="48499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b="1" dirty="0"/>
              <a:t>요금제 구매 </a:t>
            </a:r>
            <a:r>
              <a:rPr kumimoji="0" lang="en-US" altLang="ko-KR" b="1" dirty="0"/>
              <a:t>(</a:t>
            </a:r>
            <a:r>
              <a:rPr kumimoji="0" lang="ko-KR" altLang="en-US" dirty="0"/>
              <a:t>혼합 트랜잭션</a:t>
            </a:r>
            <a:r>
              <a:rPr kumimoji="0" lang="en-US" altLang="ko-KR" dirty="0"/>
              <a:t>)</a:t>
            </a:r>
          </a:p>
          <a:p>
            <a:r>
              <a:rPr kumimoji="0" lang="ko-KR" altLang="en-US" dirty="0"/>
              <a:t>구매한 내역에 대해 구매정보와 회원의 요금상품 </a:t>
            </a:r>
            <a:r>
              <a:rPr kumimoji="0" lang="en-US" altLang="ko-KR" dirty="0"/>
              <a:t>ID</a:t>
            </a:r>
            <a:r>
              <a:rPr kumimoji="0" lang="ko-KR" altLang="en-US" dirty="0"/>
              <a:t>를 동시에 업데이트 해줘야 한다 </a:t>
            </a:r>
            <a:endParaRPr kumimoji="0" lang="en-US" altLang="ko-KR" dirty="0"/>
          </a:p>
          <a:p>
            <a:endParaRPr kumimoji="0" lang="en-US" altLang="ko-KR" dirty="0"/>
          </a:p>
          <a:p>
            <a:r>
              <a:rPr kumimoji="0" lang="en-US" altLang="ko-KR" dirty="0"/>
              <a:t> INSERT INTO </a:t>
            </a:r>
            <a:r>
              <a:rPr kumimoji="0" lang="ko-KR" altLang="en-US" dirty="0"/>
              <a:t>구매정보</a:t>
            </a:r>
            <a:r>
              <a:rPr kumimoji="0" lang="en-US" altLang="ko-KR" dirty="0"/>
              <a:t>(?,?,?,?)</a:t>
            </a:r>
          </a:p>
          <a:p>
            <a:endParaRPr kumimoji="0" lang="en-US" altLang="ko-KR" dirty="0"/>
          </a:p>
          <a:p>
            <a:r>
              <a:rPr kumimoji="0" lang="en-US" altLang="ko-KR" dirty="0"/>
              <a:t> UPDATE </a:t>
            </a:r>
            <a:r>
              <a:rPr kumimoji="0" lang="ko-KR" altLang="en-US" dirty="0"/>
              <a:t>회원 </a:t>
            </a:r>
          </a:p>
          <a:p>
            <a:r>
              <a:rPr kumimoji="0" lang="ko-KR" altLang="en-US" dirty="0"/>
              <a:t> </a:t>
            </a:r>
            <a:r>
              <a:rPr kumimoji="0" lang="en-US" altLang="ko-KR" dirty="0"/>
              <a:t>SET </a:t>
            </a:r>
            <a:r>
              <a:rPr kumimoji="0" lang="ko-KR" altLang="en-US" dirty="0"/>
              <a:t>요금상품</a:t>
            </a:r>
            <a:r>
              <a:rPr kumimoji="0" lang="en-US" altLang="ko-KR" dirty="0"/>
              <a:t>ID=?</a:t>
            </a:r>
          </a:p>
          <a:p>
            <a:r>
              <a:rPr kumimoji="0" lang="en-US" altLang="ko-KR" dirty="0"/>
              <a:t> WHERE </a:t>
            </a:r>
            <a:r>
              <a:rPr kumimoji="0" lang="ko-KR" altLang="en-US" dirty="0"/>
              <a:t>회원</a:t>
            </a:r>
            <a:r>
              <a:rPr kumimoji="0" lang="en-US" altLang="ko-KR" dirty="0"/>
              <a:t>.ID=?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F3D05B9-146B-49AC-AF28-E8345FE66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1509203"/>
            <a:ext cx="5777866" cy="50375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BC318BA-D06B-456B-8E33-6439E3565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035" y="4830978"/>
            <a:ext cx="1285875" cy="145732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41E8A585-C812-4F30-BA80-56F4E238CC75}"/>
              </a:ext>
            </a:extLst>
          </p:cNvPr>
          <p:cNvCxnSpPr>
            <a:cxnSpLocks/>
          </p:cNvCxnSpPr>
          <p:nvPr/>
        </p:nvCxnSpPr>
        <p:spPr>
          <a:xfrm>
            <a:off x="7315201" y="4429956"/>
            <a:ext cx="0" cy="7637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667CCFD5-3522-4E6B-85D1-4451FC75B1DB}"/>
              </a:ext>
            </a:extLst>
          </p:cNvPr>
          <p:cNvCxnSpPr/>
          <p:nvPr/>
        </p:nvCxnSpPr>
        <p:spPr>
          <a:xfrm>
            <a:off x="7297445" y="5166804"/>
            <a:ext cx="19192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xmlns="" id="{4D060CF0-EE13-4DEA-88B2-34BED3FFD8DF}"/>
              </a:ext>
            </a:extLst>
          </p:cNvPr>
          <p:cNvSpPr/>
          <p:nvPr/>
        </p:nvSpPr>
        <p:spPr>
          <a:xfrm>
            <a:off x="6518983" y="5586539"/>
            <a:ext cx="2388090" cy="763710"/>
          </a:xfrm>
          <a:prstGeom prst="wedgeRoundRectCallout">
            <a:avLst>
              <a:gd name="adj1" fmla="val 48684"/>
              <a:gd name="adj2" fmla="val -90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사용중인 상품은 웹상에서도 업데이트 해준다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6EC7E1F-C8BA-4284-AE8F-A009BA64B113}"/>
              </a:ext>
            </a:extLst>
          </p:cNvPr>
          <p:cNvSpPr/>
          <p:nvPr/>
        </p:nvSpPr>
        <p:spPr>
          <a:xfrm>
            <a:off x="719093" y="4625264"/>
            <a:ext cx="5104660" cy="7637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7EB1999-E30B-4DD9-B992-3C91EA1BC32A}"/>
              </a:ext>
            </a:extLst>
          </p:cNvPr>
          <p:cNvSpPr/>
          <p:nvPr/>
        </p:nvSpPr>
        <p:spPr>
          <a:xfrm>
            <a:off x="9747682" y="5956916"/>
            <a:ext cx="949910" cy="313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0CE47AC6-F92B-45B6-BB72-40274F42A663}"/>
              </a:ext>
            </a:extLst>
          </p:cNvPr>
          <p:cNvSpPr/>
          <p:nvPr/>
        </p:nvSpPr>
        <p:spPr>
          <a:xfrm>
            <a:off x="619124" y="5166804"/>
            <a:ext cx="3828587" cy="121928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C274E9B-8267-44E6-A829-C94E00103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81" y="5808170"/>
            <a:ext cx="2266950" cy="533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5C6C52B-9FC5-46D7-8AAA-3B32EBC6645F}"/>
              </a:ext>
            </a:extLst>
          </p:cNvPr>
          <p:cNvSpPr txBox="1"/>
          <p:nvPr/>
        </p:nvSpPr>
        <p:spPr>
          <a:xfrm>
            <a:off x="729106" y="5221099"/>
            <a:ext cx="165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검증</a:t>
            </a:r>
            <a:r>
              <a:rPr lang="en-US" altLang="ko-KR" b="1" dirty="0">
                <a:solidFill>
                  <a:schemeClr val="bg1"/>
                </a:solidFill>
              </a:rPr>
              <a:t>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91AFDE74-2645-4494-8C49-AE4FCF3CD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71" y="5557108"/>
            <a:ext cx="254317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00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55650" y="769202"/>
            <a:ext cx="5657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40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537552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1224C31-D8F7-4A2A-9E44-868873E5CF16}"/>
              </a:ext>
            </a:extLst>
          </p:cNvPr>
          <p:cNvSpPr txBox="1"/>
          <p:nvPr/>
        </p:nvSpPr>
        <p:spPr>
          <a:xfrm>
            <a:off x="654110" y="1694990"/>
            <a:ext cx="380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동녘B" panose="02030600000101010101" pitchFamily="18" charset="-127"/>
                <a:ea typeface="HY동녘B" panose="02030600000101010101" pitchFamily="18" charset="-127"/>
              </a:rPr>
              <a:t>상세 유저기능 설계</a:t>
            </a:r>
            <a:r>
              <a:rPr lang="en-US" altLang="ko-KR" b="1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b="1" dirty="0">
                <a:latin typeface="HY동녘B" panose="02030600000101010101" pitchFamily="18" charset="-127"/>
                <a:ea typeface="HY동녘B" panose="02030600000101010101" pitchFamily="18" charset="-127"/>
              </a:rPr>
              <a:t>마이페이지</a:t>
            </a:r>
            <a:r>
              <a:rPr lang="en-US" altLang="ko-KR" b="1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b="1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211285F-A183-4B12-B0AA-CC4D56A8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56" y="2169682"/>
            <a:ext cx="5136750" cy="45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93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86BF178-D869-492A-A3CE-8D8C1C83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48" y="1323660"/>
            <a:ext cx="5857875" cy="515302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82546740-B4B1-4EEB-8E8C-020CAC49279B}"/>
              </a:ext>
            </a:extLst>
          </p:cNvPr>
          <p:cNvSpPr/>
          <p:nvPr/>
        </p:nvSpPr>
        <p:spPr>
          <a:xfrm>
            <a:off x="6659467" y="1296367"/>
            <a:ext cx="5131293" cy="1828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000FB0E-E53F-4646-B3FF-95A8D9A98961}"/>
              </a:ext>
            </a:extLst>
          </p:cNvPr>
          <p:cNvSpPr/>
          <p:nvPr/>
        </p:nvSpPr>
        <p:spPr>
          <a:xfrm>
            <a:off x="6925873" y="1493247"/>
            <a:ext cx="45296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비밀번호 확인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SELECT PW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회원</a:t>
            </a:r>
            <a:endParaRPr lang="en-US" altLang="ko-KR" dirty="0"/>
          </a:p>
          <a:p>
            <a:r>
              <a:rPr lang="en-US" altLang="ko-KR" dirty="0"/>
              <a:t>WHERE </a:t>
            </a:r>
            <a:r>
              <a:rPr lang="ko-KR" altLang="en-US" dirty="0"/>
              <a:t>회원</a:t>
            </a:r>
            <a:r>
              <a:rPr lang="en-US" altLang="ko-KR" dirty="0"/>
              <a:t>.PW = ?(</a:t>
            </a:r>
            <a:r>
              <a:rPr lang="ko-KR" altLang="en-US" dirty="0"/>
              <a:t>입력된 </a:t>
            </a:r>
            <a:r>
              <a:rPr lang="en-US" altLang="ko-KR" dirty="0"/>
              <a:t>PW)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A41FDFE8-DABF-4258-83EA-3D85E741F069}"/>
              </a:ext>
            </a:extLst>
          </p:cNvPr>
          <p:cNvSpPr/>
          <p:nvPr/>
        </p:nvSpPr>
        <p:spPr>
          <a:xfrm>
            <a:off x="6686363" y="3455932"/>
            <a:ext cx="5131293" cy="2938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03A5990-741A-4165-80FB-BAC392C1500E}"/>
              </a:ext>
            </a:extLst>
          </p:cNvPr>
          <p:cNvSpPr/>
          <p:nvPr/>
        </p:nvSpPr>
        <p:spPr>
          <a:xfrm>
            <a:off x="7068310" y="3569427"/>
            <a:ext cx="45296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비밀번호 변경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UPDATE</a:t>
            </a:r>
            <a:r>
              <a:rPr lang="ko-KR" altLang="en-US" dirty="0"/>
              <a:t> 회원</a:t>
            </a:r>
            <a:endParaRPr lang="en-US" altLang="ko-KR" dirty="0"/>
          </a:p>
          <a:p>
            <a:r>
              <a:rPr lang="en-US" altLang="ko-KR" dirty="0"/>
              <a:t>SET PW</a:t>
            </a:r>
            <a:r>
              <a:rPr lang="ko-KR" altLang="en-US" dirty="0"/>
              <a:t> </a:t>
            </a:r>
            <a:r>
              <a:rPr lang="en-US" altLang="ko-KR" dirty="0"/>
              <a:t>= ?</a:t>
            </a:r>
          </a:p>
          <a:p>
            <a:r>
              <a:rPr lang="en-US" altLang="ko-KR" dirty="0"/>
              <a:t>WHRE ID = (SELECT ID</a:t>
            </a:r>
          </a:p>
          <a:p>
            <a:r>
              <a:rPr lang="en-US" altLang="ko-KR" dirty="0"/>
              <a:t>	      FROM </a:t>
            </a:r>
            <a:r>
              <a:rPr lang="ko-KR" altLang="en-US" dirty="0"/>
              <a:t>회원</a:t>
            </a:r>
            <a:endParaRPr lang="en-US" altLang="ko-KR" dirty="0"/>
          </a:p>
          <a:p>
            <a:r>
              <a:rPr lang="en-US" altLang="ko-KR" dirty="0"/>
              <a:t>	      WHERE PW</a:t>
            </a:r>
            <a:r>
              <a:rPr lang="ko-KR" altLang="en-US" dirty="0"/>
              <a:t> </a:t>
            </a:r>
            <a:r>
              <a:rPr lang="en-US" altLang="ko-KR" dirty="0"/>
              <a:t>= ?)</a:t>
            </a:r>
          </a:p>
          <a:p>
            <a:endParaRPr lang="en-US" altLang="ko-KR" dirty="0"/>
          </a:p>
          <a:p>
            <a:r>
              <a:rPr lang="en-US" altLang="ko-KR" dirty="0" err="1"/>
              <a:t>Pstmt.setString</a:t>
            </a:r>
            <a:r>
              <a:rPr lang="en-US" altLang="ko-KR" dirty="0"/>
              <a:t>(1, </a:t>
            </a:r>
            <a:r>
              <a:rPr lang="en-US" altLang="ko-KR" dirty="0" err="1"/>
              <a:t>new_pw</a:t>
            </a:r>
            <a:r>
              <a:rPr lang="en-US" altLang="ko-KR" dirty="0"/>
              <a:t>);</a:t>
            </a:r>
          </a:p>
          <a:p>
            <a:r>
              <a:rPr lang="en-US" altLang="ko-KR" dirty="0" err="1"/>
              <a:t>Pstmt.setString</a:t>
            </a:r>
            <a:r>
              <a:rPr lang="en-US" altLang="ko-KR" dirty="0"/>
              <a:t>(2, </a:t>
            </a:r>
            <a:r>
              <a:rPr lang="en-US" altLang="ko-KR" dirty="0" err="1"/>
              <a:t>old_pw</a:t>
            </a:r>
            <a:r>
              <a:rPr lang="en-US" altLang="ko-KR" dirty="0"/>
              <a:t>);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D754B0E3-7894-49E1-B246-55AD7EE909EE}"/>
              </a:ext>
            </a:extLst>
          </p:cNvPr>
          <p:cNvSpPr/>
          <p:nvPr/>
        </p:nvSpPr>
        <p:spPr>
          <a:xfrm>
            <a:off x="3142695" y="3525037"/>
            <a:ext cx="870012" cy="50350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19152C00-8696-4DB5-A4AC-81E07D4470BA}"/>
              </a:ext>
            </a:extLst>
          </p:cNvPr>
          <p:cNvSpPr/>
          <p:nvPr/>
        </p:nvSpPr>
        <p:spPr>
          <a:xfrm>
            <a:off x="3135294" y="4645100"/>
            <a:ext cx="870012" cy="5035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588A0537-0980-4455-B535-E29140E37E96}"/>
              </a:ext>
            </a:extLst>
          </p:cNvPr>
          <p:cNvSpPr/>
          <p:nvPr/>
        </p:nvSpPr>
        <p:spPr>
          <a:xfrm>
            <a:off x="4101483" y="4838330"/>
            <a:ext cx="2485748" cy="29296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xmlns="" id="{034F93AE-4B74-4B28-B840-E684FCD89CBF}"/>
              </a:ext>
            </a:extLst>
          </p:cNvPr>
          <p:cNvSpPr/>
          <p:nvPr/>
        </p:nvSpPr>
        <p:spPr>
          <a:xfrm rot="20875879">
            <a:off x="4043955" y="3019839"/>
            <a:ext cx="2485748" cy="29296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59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7AF15593-4835-4D7D-AFC9-0DC836AF5C31}"/>
              </a:ext>
            </a:extLst>
          </p:cNvPr>
          <p:cNvSpPr/>
          <p:nvPr/>
        </p:nvSpPr>
        <p:spPr>
          <a:xfrm>
            <a:off x="6890286" y="2006581"/>
            <a:ext cx="5131293" cy="217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7CE825C-A808-4CC8-BAF0-936DC2EB1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89" y="1187231"/>
            <a:ext cx="6267450" cy="5457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1AB9B3A-8127-4814-8594-65CFEF427E5A}"/>
              </a:ext>
            </a:extLst>
          </p:cNvPr>
          <p:cNvSpPr/>
          <p:nvPr/>
        </p:nvSpPr>
        <p:spPr>
          <a:xfrm>
            <a:off x="6967225" y="2150053"/>
            <a:ext cx="49774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요금상품 조회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ko-KR" altLang="en-US" dirty="0"/>
              <a:t>요금상품</a:t>
            </a:r>
            <a:r>
              <a:rPr lang="en-US" altLang="ko-KR" dirty="0"/>
              <a:t>ID, </a:t>
            </a:r>
            <a:r>
              <a:rPr lang="ko-KR" altLang="en-US" dirty="0"/>
              <a:t>구매일</a:t>
            </a:r>
            <a:r>
              <a:rPr lang="en-US" altLang="ko-KR" dirty="0"/>
              <a:t>, </a:t>
            </a:r>
            <a:r>
              <a:rPr lang="ko-KR" altLang="en-US" dirty="0"/>
              <a:t>결제수단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ko-KR" altLang="en-US" dirty="0"/>
              <a:t>구매정보</a:t>
            </a:r>
            <a:endParaRPr lang="en-US" altLang="ko-KR" dirty="0"/>
          </a:p>
          <a:p>
            <a:r>
              <a:rPr lang="en-US" altLang="ko-KR" dirty="0"/>
              <a:t>WHERE </a:t>
            </a:r>
            <a:r>
              <a:rPr lang="ko-KR" altLang="en-US" dirty="0"/>
              <a:t>구매정보</a:t>
            </a:r>
            <a:r>
              <a:rPr lang="en-US" altLang="ko-KR" dirty="0"/>
              <a:t>.ID = ?(</a:t>
            </a:r>
            <a:r>
              <a:rPr lang="ko-KR" altLang="en-US" dirty="0"/>
              <a:t>유저 아이디</a:t>
            </a:r>
            <a:r>
              <a:rPr lang="en-US" altLang="ko-KR" dirty="0"/>
              <a:t>) AND </a:t>
            </a:r>
            <a:r>
              <a:rPr lang="ko-KR" altLang="en-US" dirty="0"/>
              <a:t>구매정보</a:t>
            </a:r>
            <a:r>
              <a:rPr lang="en-US" altLang="ko-KR" dirty="0"/>
              <a:t>.</a:t>
            </a:r>
            <a:r>
              <a:rPr lang="ko-KR" altLang="en-US" dirty="0"/>
              <a:t>구매일</a:t>
            </a:r>
            <a:r>
              <a:rPr lang="en-US" altLang="ko-KR" dirty="0"/>
              <a:t>&gt;= ?(</a:t>
            </a:r>
            <a:r>
              <a:rPr lang="ko-KR" altLang="en-US" dirty="0"/>
              <a:t>지정한 날짜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	AND </a:t>
            </a:r>
            <a:r>
              <a:rPr lang="ko-KR" altLang="en-US" dirty="0"/>
              <a:t>구매정보</a:t>
            </a:r>
            <a:r>
              <a:rPr lang="en-US" altLang="ko-KR" dirty="0"/>
              <a:t>.</a:t>
            </a:r>
            <a:r>
              <a:rPr lang="ko-KR" altLang="en-US" dirty="0"/>
              <a:t>구매일</a:t>
            </a:r>
            <a:r>
              <a:rPr lang="en-US" altLang="ko-KR" dirty="0"/>
              <a:t>&lt;=?(</a:t>
            </a:r>
            <a:r>
              <a:rPr lang="ko-KR" altLang="en-US" dirty="0"/>
              <a:t>지정한 날짜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CCCC9F85-D150-4F10-899C-5159270B4EEE}"/>
              </a:ext>
            </a:extLst>
          </p:cNvPr>
          <p:cNvSpPr/>
          <p:nvPr/>
        </p:nvSpPr>
        <p:spPr>
          <a:xfrm>
            <a:off x="4545367" y="3311371"/>
            <a:ext cx="923278" cy="5681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0A5E3ADA-E971-4C33-BF3D-E8C784B11073}"/>
              </a:ext>
            </a:extLst>
          </p:cNvPr>
          <p:cNvSpPr/>
          <p:nvPr/>
        </p:nvSpPr>
        <p:spPr>
          <a:xfrm>
            <a:off x="5642692" y="3429000"/>
            <a:ext cx="1150486" cy="3351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671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0039EC-B51C-4612-8A28-E73DF228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160597"/>
            <a:ext cx="6305550" cy="554355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ECCCF35D-F71A-4912-BAAD-BFFC096CD8CB}"/>
              </a:ext>
            </a:extLst>
          </p:cNvPr>
          <p:cNvSpPr/>
          <p:nvPr/>
        </p:nvSpPr>
        <p:spPr>
          <a:xfrm>
            <a:off x="6890286" y="2006581"/>
            <a:ext cx="5131293" cy="217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DEFC3F8-0205-4A6D-A764-A8E6E4876F99}"/>
              </a:ext>
            </a:extLst>
          </p:cNvPr>
          <p:cNvSpPr/>
          <p:nvPr/>
        </p:nvSpPr>
        <p:spPr>
          <a:xfrm>
            <a:off x="6967225" y="2150053"/>
            <a:ext cx="50543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찜 목록 조회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포스터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평점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ko-KR" altLang="en-US" dirty="0"/>
              <a:t>찜 목록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endParaRPr lang="en-US" altLang="ko-KR" dirty="0"/>
          </a:p>
          <a:p>
            <a:r>
              <a:rPr lang="en-US" altLang="ko-KR" dirty="0"/>
              <a:t>WHERE</a:t>
            </a:r>
            <a:r>
              <a:rPr lang="ko-KR" altLang="en-US" dirty="0"/>
              <a:t> </a:t>
            </a:r>
            <a:r>
              <a:rPr lang="en-US" altLang="ko-KR" dirty="0"/>
              <a:t>ID = ?(</a:t>
            </a:r>
            <a:r>
              <a:rPr lang="ko-KR" altLang="en-US" dirty="0" err="1"/>
              <a:t>유저아이디</a:t>
            </a:r>
            <a:r>
              <a:rPr lang="en-US" altLang="ko-KR" dirty="0"/>
              <a:t>) AND  </a:t>
            </a:r>
            <a:r>
              <a:rPr lang="ko-KR" altLang="en-US" dirty="0" err="1"/>
              <a:t>찜목록</a:t>
            </a:r>
            <a:r>
              <a:rPr lang="en-US" altLang="ko-KR" dirty="0"/>
              <a:t>.</a:t>
            </a:r>
            <a:r>
              <a:rPr lang="ko-KR" altLang="en-US" dirty="0"/>
              <a:t>고유번호 </a:t>
            </a:r>
            <a:r>
              <a:rPr lang="en-US" altLang="ko-KR" dirty="0"/>
              <a:t>=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4377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A237BCE-DBB3-47FE-83BC-8C0CA6674DA3}"/>
              </a:ext>
            </a:extLst>
          </p:cNvPr>
          <p:cNvSpPr/>
          <p:nvPr/>
        </p:nvSpPr>
        <p:spPr>
          <a:xfrm>
            <a:off x="6877235" y="4591144"/>
            <a:ext cx="5131293" cy="1514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F99C1171-EE5D-4FB5-A9D6-382A105C0D7E}"/>
              </a:ext>
            </a:extLst>
          </p:cNvPr>
          <p:cNvSpPr/>
          <p:nvPr/>
        </p:nvSpPr>
        <p:spPr>
          <a:xfrm>
            <a:off x="6890286" y="2006581"/>
            <a:ext cx="5131293" cy="2174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A3EBC36-2CF3-4006-8A53-FE58C208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07822"/>
            <a:ext cx="6334125" cy="55721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4246C14-491C-4DBF-839C-2D07C15F8454}"/>
              </a:ext>
            </a:extLst>
          </p:cNvPr>
          <p:cNvSpPr/>
          <p:nvPr/>
        </p:nvSpPr>
        <p:spPr>
          <a:xfrm>
            <a:off x="6998563" y="2287297"/>
            <a:ext cx="48353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시청목록 조회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포스터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시청</a:t>
            </a:r>
            <a:r>
              <a:rPr lang="en-US" altLang="ko-KR" dirty="0"/>
              <a:t>.</a:t>
            </a:r>
            <a:r>
              <a:rPr lang="ko-KR" altLang="en-US" dirty="0"/>
              <a:t>시청시간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ko-KR" altLang="en-US" dirty="0"/>
              <a:t>시청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endParaRPr lang="en-US" altLang="ko-KR" dirty="0"/>
          </a:p>
          <a:p>
            <a:r>
              <a:rPr lang="en-US" altLang="ko-KR" dirty="0"/>
              <a:t>WHERE</a:t>
            </a:r>
            <a:r>
              <a:rPr lang="ko-KR" altLang="en-US" dirty="0"/>
              <a:t> </a:t>
            </a:r>
            <a:r>
              <a:rPr lang="en-US" altLang="ko-KR" dirty="0"/>
              <a:t>ID = ?(</a:t>
            </a:r>
            <a:r>
              <a:rPr lang="ko-KR" altLang="en-US" dirty="0" err="1"/>
              <a:t>유저아이디</a:t>
            </a:r>
            <a:r>
              <a:rPr lang="en-US" altLang="ko-KR" dirty="0"/>
              <a:t>) AND </a:t>
            </a:r>
            <a:r>
              <a:rPr lang="ko-KR" altLang="en-US" dirty="0"/>
              <a:t>시청</a:t>
            </a:r>
            <a:r>
              <a:rPr lang="en-US" altLang="ko-KR" dirty="0"/>
              <a:t>.</a:t>
            </a:r>
            <a:r>
              <a:rPr lang="ko-KR" altLang="en-US" dirty="0"/>
              <a:t>고유번호 </a:t>
            </a:r>
            <a:r>
              <a:rPr lang="en-US" altLang="ko-KR" dirty="0"/>
              <a:t>=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A614FA5-DA48-4139-97D9-0C245A2115CE}"/>
              </a:ext>
            </a:extLst>
          </p:cNvPr>
          <p:cNvSpPr/>
          <p:nvPr/>
        </p:nvSpPr>
        <p:spPr>
          <a:xfrm>
            <a:off x="6998563" y="4748205"/>
            <a:ext cx="4621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b="1" dirty="0"/>
              <a:t>시청 시 목록시간 갱신</a:t>
            </a:r>
            <a:endParaRPr kumimoji="0" lang="en-US" altLang="ko-KR" b="1" dirty="0"/>
          </a:p>
          <a:p>
            <a:endParaRPr kumimoji="0" lang="en-US" altLang="ko-KR" dirty="0"/>
          </a:p>
          <a:p>
            <a:r>
              <a:rPr kumimoji="0" lang="en-US" altLang="ko-KR" dirty="0"/>
              <a:t>UPDATE </a:t>
            </a:r>
            <a:r>
              <a:rPr kumimoji="0" lang="ko-KR" altLang="en-US" dirty="0"/>
              <a:t>시청</a:t>
            </a:r>
            <a:endParaRPr kumimoji="0" lang="en-US" altLang="ko-KR" dirty="0"/>
          </a:p>
          <a:p>
            <a:r>
              <a:rPr kumimoji="0" lang="en-US" altLang="ko-KR" dirty="0"/>
              <a:t>Set </a:t>
            </a:r>
            <a:r>
              <a:rPr kumimoji="0" lang="ko-KR" altLang="en-US" dirty="0"/>
              <a:t>시청시간 </a:t>
            </a:r>
            <a:r>
              <a:rPr kumimoji="0" lang="en-US" altLang="ko-KR" dirty="0"/>
              <a:t>= new</a:t>
            </a:r>
            <a:r>
              <a:rPr kumimoji="0" lang="ko-KR" altLang="en-US" dirty="0"/>
              <a:t>시청시간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9870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55650" y="769202"/>
            <a:ext cx="5657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40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537552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1224C31-D8F7-4A2A-9E44-868873E5CF16}"/>
              </a:ext>
            </a:extLst>
          </p:cNvPr>
          <p:cNvSpPr txBox="1"/>
          <p:nvPr/>
        </p:nvSpPr>
        <p:spPr>
          <a:xfrm>
            <a:off x="654110" y="1694990"/>
            <a:ext cx="380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동녘B" panose="02030600000101010101" pitchFamily="18" charset="-127"/>
                <a:ea typeface="HY동녘B" panose="02030600000101010101" pitchFamily="18" charset="-127"/>
              </a:rPr>
              <a:t>부가 유저기능 설계</a:t>
            </a:r>
          </a:p>
        </p:txBody>
      </p:sp>
      <p:sp>
        <p:nvSpPr>
          <p:cNvPr id="9" name="テキスト ボックス 5">
            <a:extLst>
              <a:ext uri="{FF2B5EF4-FFF2-40B4-BE49-F238E27FC236}">
                <a16:creationId xmlns:a16="http://schemas.microsoft.com/office/drawing/2014/main" xmlns="" id="{343428F9-DE2B-4675-8545-86982AB0A00A}"/>
              </a:ext>
            </a:extLst>
          </p:cNvPr>
          <p:cNvSpPr txBox="1"/>
          <p:nvPr/>
        </p:nvSpPr>
        <p:spPr>
          <a:xfrm>
            <a:off x="654110" y="2221760"/>
            <a:ext cx="6928648" cy="262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영화검색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endParaRPr kumimoji="1" lang="en-US" altLang="ja-JP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영화 상세정보 조회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 startAt="3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영화 찜 하기 및 시청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 startAt="3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 startAt="3"/>
            </a:pP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리뷰작성 및 </a:t>
            </a:r>
            <a:r>
              <a:rPr kumimoji="1"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별점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 등록</a:t>
            </a:r>
            <a:endParaRPr kumimoji="1" lang="ja-JP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0005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7AF15593-4835-4D7D-AFC9-0DC836AF5C31}"/>
              </a:ext>
            </a:extLst>
          </p:cNvPr>
          <p:cNvSpPr/>
          <p:nvPr/>
        </p:nvSpPr>
        <p:spPr>
          <a:xfrm>
            <a:off x="6303145" y="1718683"/>
            <a:ext cx="5888853" cy="441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1AB9B3A-8127-4814-8594-65CFEF427E5A}"/>
              </a:ext>
            </a:extLst>
          </p:cNvPr>
          <p:cNvSpPr/>
          <p:nvPr/>
        </p:nvSpPr>
        <p:spPr>
          <a:xfrm>
            <a:off x="6303147" y="2150053"/>
            <a:ext cx="588885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영화 검색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endParaRPr lang="en-US" altLang="ko-KR" dirty="0"/>
          </a:p>
          <a:p>
            <a:r>
              <a:rPr lang="en-US" altLang="ko-KR" dirty="0"/>
              <a:t>	FROM </a:t>
            </a:r>
            <a:r>
              <a:rPr lang="ko-KR" altLang="en-US" dirty="0"/>
              <a:t>영화</a:t>
            </a:r>
            <a:endParaRPr lang="en-US" altLang="ko-KR" dirty="0"/>
          </a:p>
          <a:p>
            <a:r>
              <a:rPr lang="en-US" altLang="ko-KR" dirty="0"/>
              <a:t>	WHERE  </a:t>
            </a:r>
            <a:r>
              <a:rPr lang="ko-KR" altLang="en-US" dirty="0"/>
              <a:t>장르 </a:t>
            </a:r>
            <a:r>
              <a:rPr lang="en-US" altLang="ko-KR" dirty="0"/>
              <a:t>= ‘</a:t>
            </a:r>
            <a:r>
              <a:rPr lang="ko-KR" altLang="en-US" dirty="0"/>
              <a:t>액션</a:t>
            </a:r>
            <a:r>
              <a:rPr lang="en-US" altLang="ko-KR" dirty="0"/>
              <a:t>’ AND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평점 </a:t>
            </a:r>
            <a:r>
              <a:rPr lang="en-US" altLang="ko-KR" dirty="0"/>
              <a:t>&gt; 3 AND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고유번호 </a:t>
            </a:r>
            <a:r>
              <a:rPr lang="en-US" altLang="ko-KR" dirty="0"/>
              <a:t>IN</a:t>
            </a:r>
          </a:p>
          <a:p>
            <a:r>
              <a:rPr lang="en-US" altLang="ko-KR" dirty="0"/>
              <a:t>		(SELECT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  <a:endParaRPr lang="en-US" altLang="ko-KR" dirty="0"/>
          </a:p>
          <a:p>
            <a:r>
              <a:rPr lang="en-US" altLang="ko-KR" dirty="0"/>
              <a:t>		FROM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출연</a:t>
            </a:r>
            <a:endParaRPr lang="en-US" altLang="ko-KR" dirty="0"/>
          </a:p>
          <a:p>
            <a:r>
              <a:rPr lang="en-US" altLang="ko-KR" dirty="0"/>
              <a:t>		WHERE 		  	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  <a:r>
              <a:rPr lang="en-US" altLang="ko-KR" dirty="0"/>
              <a:t>=</a:t>
            </a:r>
            <a:r>
              <a:rPr lang="ko-KR" altLang="en-US" dirty="0"/>
              <a:t>출연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  <a:endParaRPr lang="en-US" altLang="ko-KR" dirty="0"/>
          </a:p>
          <a:p>
            <a:r>
              <a:rPr lang="en-US" altLang="ko-KR" dirty="0"/>
              <a:t>			AND </a:t>
            </a:r>
            <a:r>
              <a:rPr lang="ko-KR" altLang="en-US" dirty="0"/>
              <a:t>배우</a:t>
            </a:r>
            <a:r>
              <a:rPr lang="en-US" altLang="ko-KR" dirty="0"/>
              <a:t>.</a:t>
            </a:r>
            <a:r>
              <a:rPr lang="ko-KR" altLang="en-US" dirty="0"/>
              <a:t>배우</a:t>
            </a:r>
            <a:r>
              <a:rPr lang="en-US" altLang="ko-KR" dirty="0"/>
              <a:t>ID=</a:t>
            </a:r>
            <a:r>
              <a:rPr lang="ko-KR" altLang="en-US" dirty="0"/>
              <a:t>출연</a:t>
            </a:r>
            <a:r>
              <a:rPr lang="en-US" altLang="ko-KR" dirty="0"/>
              <a:t>.</a:t>
            </a:r>
            <a:r>
              <a:rPr lang="ko-KR" altLang="en-US" dirty="0"/>
              <a:t>배우</a:t>
            </a:r>
            <a:r>
              <a:rPr lang="en-US" altLang="ko-KR" dirty="0"/>
              <a:t>ID</a:t>
            </a:r>
          </a:p>
          <a:p>
            <a:r>
              <a:rPr lang="en-US" altLang="ko-KR" dirty="0"/>
              <a:t>			AND </a:t>
            </a:r>
            <a:r>
              <a:rPr lang="ko-KR" altLang="en-US" dirty="0"/>
              <a:t>배우</a:t>
            </a:r>
            <a:r>
              <a:rPr lang="en-US" altLang="ko-KR" dirty="0"/>
              <a:t>.</a:t>
            </a:r>
            <a:r>
              <a:rPr lang="ko-KR" altLang="en-US" dirty="0"/>
              <a:t>이름</a:t>
            </a:r>
            <a:r>
              <a:rPr lang="en-US" altLang="ko-KR" dirty="0"/>
              <a:t>=‘</a:t>
            </a:r>
            <a:r>
              <a:rPr lang="ko-KR" altLang="en-US" dirty="0"/>
              <a:t>강동원</a:t>
            </a:r>
            <a:r>
              <a:rPr lang="en-US" altLang="ko-KR" dirty="0"/>
              <a:t>’)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BCFF702-482D-4AF8-8093-39227FA1F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2"/>
          <a:stretch/>
        </p:blipFill>
        <p:spPr>
          <a:xfrm>
            <a:off x="328165" y="1594385"/>
            <a:ext cx="4848225" cy="44157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25B1F2B-FCE5-468A-A9A2-8D27BA2A5687}"/>
              </a:ext>
            </a:extLst>
          </p:cNvPr>
          <p:cNvSpPr txBox="1"/>
          <p:nvPr/>
        </p:nvSpPr>
        <p:spPr>
          <a:xfrm>
            <a:off x="2001899" y="3226679"/>
            <a:ext cx="792716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76767"/>
                </a:solidFill>
                <a:latin typeface="Comic Sans MS" panose="030F0702030302020204" pitchFamily="66" charset="0"/>
              </a:rPr>
              <a:t>Rating</a:t>
            </a:r>
            <a:endParaRPr lang="ko-KR" altLang="en-US" sz="1400" dirty="0">
              <a:solidFill>
                <a:srgbClr val="676767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AE5EC44-DB05-4065-AD97-3496194FE0E6}"/>
              </a:ext>
            </a:extLst>
          </p:cNvPr>
          <p:cNvSpPr txBox="1"/>
          <p:nvPr/>
        </p:nvSpPr>
        <p:spPr>
          <a:xfrm>
            <a:off x="3337397" y="3217153"/>
            <a:ext cx="858882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76767"/>
                </a:solidFill>
                <a:latin typeface="Comic Sans MS" panose="030F0702030302020204" pitchFamily="66" charset="0"/>
              </a:rPr>
              <a:t>Actor</a:t>
            </a:r>
            <a:endParaRPr lang="ko-KR" altLang="en-US" sz="1400" dirty="0">
              <a:solidFill>
                <a:srgbClr val="676767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CCCC9F85-D150-4F10-899C-5159270B4EEE}"/>
              </a:ext>
            </a:extLst>
          </p:cNvPr>
          <p:cNvSpPr/>
          <p:nvPr/>
        </p:nvSpPr>
        <p:spPr>
          <a:xfrm>
            <a:off x="394307" y="3146021"/>
            <a:ext cx="4390758" cy="4505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0A5E3ADA-E971-4C33-BF3D-E8C784B11073}"/>
              </a:ext>
            </a:extLst>
          </p:cNvPr>
          <p:cNvSpPr/>
          <p:nvPr/>
        </p:nvSpPr>
        <p:spPr>
          <a:xfrm>
            <a:off x="4862004" y="3165715"/>
            <a:ext cx="1441142" cy="3351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64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86776" y="204686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  <a:cs typeface="Ebrima" panose="02000000000000000000" pitchFamily="2" charset="0"/>
              </a:rPr>
              <a:t>VSS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7984426" cy="796786"/>
            <a:chOff x="887522" y="1067057"/>
            <a:chExt cx="7984426" cy="796786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Y동녘B" pitchFamily="18" charset="-127"/>
              </a:endParaRPr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1" name="テキスト ボックス 30"/>
              <p:cNvSpPr txBox="1"/>
              <p:nvPr/>
            </p:nvSpPr>
            <p:spPr>
              <a:xfrm>
                <a:off x="1629474" y="1067057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latin typeface="HY동녘B" pitchFamily="18" charset="-127"/>
                    <a:ea typeface="HY동녘B" pitchFamily="18" charset="-127"/>
                  </a:rPr>
                  <a:t>응용분야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동녘B" pitchFamily="18" charset="-127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동녘B" pitchFamily="18" charset="-127"/>
                    <a:ea typeface="HY동녘B" pitchFamily="18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동녘B" pitchFamily="18" charset="-127"/>
                    <a:ea typeface="HY동녘B" pitchFamily="18" charset="-127"/>
                  </a:rPr>
                  <a:t>참조사이트 및 응용분야의 설명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동녘B" pitchFamily="18" charset="-127"/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7984426" cy="796786"/>
            <a:chOff x="887522" y="1067057"/>
            <a:chExt cx="7984426" cy="796786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Y동녘B" pitchFamily="18" charset="-127"/>
              </a:endParaRPr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067057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latin typeface="HY동녘B" pitchFamily="18" charset="-127"/>
                    <a:ea typeface="HY동녘B" pitchFamily="18" charset="-127"/>
                  </a:rPr>
                  <a:t>요건분석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동녘B" pitchFamily="18" charset="-127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동녘B" pitchFamily="18" charset="-127"/>
                    <a:ea typeface="HY동녘B" pitchFamily="18" charset="-127"/>
                  </a:rPr>
                  <a:t> VSS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동녘B" pitchFamily="18" charset="-127"/>
                    <a:ea typeface="HY동녘B" pitchFamily="18" charset="-127"/>
                  </a:rPr>
                  <a:t>의 응용이 가능한 사례 분석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동녘B" pitchFamily="18" charset="-127"/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7984426" cy="796786"/>
            <a:chOff x="887522" y="1067057"/>
            <a:chExt cx="7984426" cy="796786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Y동녘B" pitchFamily="18" charset="-127"/>
              </a:endParaRPr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4273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latin typeface="HY동녘B" pitchFamily="18" charset="-127"/>
                    <a:ea typeface="HY동녘B" pitchFamily="18" charset="-127"/>
                  </a:rPr>
                  <a:t>관계 </a:t>
                </a:r>
                <a:r>
                  <a:rPr lang="en-US" altLang="ko-KR" sz="2800" dirty="0">
                    <a:latin typeface="HY동녘B" pitchFamily="18" charset="-127"/>
                    <a:ea typeface="HY동녘B" pitchFamily="18" charset="-127"/>
                  </a:rPr>
                  <a:t>DB</a:t>
                </a:r>
                <a:r>
                  <a:rPr lang="ko-KR" altLang="en-US" sz="2800" dirty="0">
                    <a:latin typeface="HY동녘B" pitchFamily="18" charset="-127"/>
                    <a:ea typeface="HY동녘B" pitchFamily="18" charset="-127"/>
                  </a:rPr>
                  <a:t>의</a:t>
                </a:r>
                <a:r>
                  <a:rPr lang="en-US" altLang="ko-KR" sz="2800" dirty="0">
                    <a:latin typeface="HY동녘B" pitchFamily="18" charset="-127"/>
                    <a:ea typeface="HY동녘B" pitchFamily="18" charset="-127"/>
                  </a:rPr>
                  <a:t> </a:t>
                </a:r>
                <a:r>
                  <a:rPr lang="ko-KR" altLang="en-US" sz="2800" dirty="0">
                    <a:latin typeface="HY동녘B" pitchFamily="18" charset="-127"/>
                    <a:ea typeface="HY동녘B" pitchFamily="18" charset="-127"/>
                  </a:rPr>
                  <a:t>논리적 스키마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동녘B" pitchFamily="18" charset="-127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동녘B" pitchFamily="18" charset="-127"/>
                    <a:ea typeface="HY동녘B" pitchFamily="18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동녘B" pitchFamily="18" charset="-127"/>
                    <a:ea typeface="HY동녘B" pitchFamily="18" charset="-127"/>
                  </a:rPr>
                  <a:t>응용의 기능에서 세분화한 질의 리스트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동녘B" pitchFamily="18" charset="-127"/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887522" y="4173079"/>
            <a:ext cx="7984426" cy="796786"/>
            <a:chOff x="887522" y="1067057"/>
            <a:chExt cx="7984426" cy="796786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Y동녘B" pitchFamily="18" charset="-127"/>
              </a:endParaRPr>
            </a:p>
          </p:txBody>
        </p:sp>
        <p:grpSp>
          <p:nvGrpSpPr>
            <p:cNvPr id="45" name="グループ化 4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6" name="テキスト ボックス 45"/>
              <p:cNvSpPr txBox="1"/>
              <p:nvPr/>
            </p:nvSpPr>
            <p:spPr>
              <a:xfrm>
                <a:off x="1629474" y="1067057"/>
                <a:ext cx="1774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동녘B" pitchFamily="18" charset="-127"/>
                    <a:ea typeface="HY동녘B" pitchFamily="18" charset="-127"/>
                  </a:rPr>
                  <a:t>기능설계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동녘B" pitchFamily="18" charset="-127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동녘B" pitchFamily="18" charset="-127"/>
                    <a:ea typeface="HY동녘B" pitchFamily="18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동녘B" pitchFamily="18" charset="-127"/>
                    <a:ea typeface="HY동녘B" pitchFamily="18" charset="-127"/>
                  </a:rPr>
                  <a:t>트랜잭션 설계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동녘B" pitchFamily="18" charset="-127"/>
                </a:endParaRPr>
              </a:p>
            </p:txBody>
          </p:sp>
        </p:grpSp>
      </p:grpSp>
      <p:grpSp>
        <p:nvGrpSpPr>
          <p:cNvPr id="48" name="グループ化 47"/>
          <p:cNvGrpSpPr/>
          <p:nvPr/>
        </p:nvGrpSpPr>
        <p:grpSpPr>
          <a:xfrm>
            <a:off x="887522" y="5123753"/>
            <a:ext cx="7984426" cy="1073785"/>
            <a:chOff x="887522" y="1067057"/>
            <a:chExt cx="7984426" cy="1073785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Y동녘B" pitchFamily="18" charset="-127"/>
              </a:endParaRPr>
            </a:p>
          </p:txBody>
        </p:sp>
        <p:grpSp>
          <p:nvGrpSpPr>
            <p:cNvPr id="50" name="グループ化 49"/>
            <p:cNvGrpSpPr/>
            <p:nvPr/>
          </p:nvGrpSpPr>
          <p:grpSpPr>
            <a:xfrm>
              <a:off x="1556748" y="1067057"/>
              <a:ext cx="7315200" cy="1073785"/>
              <a:chOff x="1556748" y="1067057"/>
              <a:chExt cx="7315200" cy="1073785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1629474" y="1067057"/>
                <a:ext cx="44775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동녘B" pitchFamily="18" charset="-127"/>
                    <a:ea typeface="HY동녘B" pitchFamily="18" charset="-127"/>
                  </a:rPr>
                  <a:t>사용자 인터페이스 설계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동녘B" pitchFamily="18" charset="-127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1556748" y="1494511"/>
                <a:ext cx="7315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동녘B" pitchFamily="18" charset="-127"/>
                    <a:ea typeface="HY동녘B" pitchFamily="18" charset="-127"/>
                  </a:rPr>
                  <a:t> Lorem Ipsum is simply dummy text of the printing and typesetting industry.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동녘B" pitchFamily="18" charset="-127"/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AE9C8EE-5DD9-472E-969D-AA64677BE88F}"/>
              </a:ext>
            </a:extLst>
          </p:cNvPr>
          <p:cNvSpPr/>
          <p:nvPr/>
        </p:nvSpPr>
        <p:spPr>
          <a:xfrm>
            <a:off x="1056439" y="4338814"/>
            <a:ext cx="5708342" cy="24526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32ED86F-0844-4DC9-BD79-C31734A06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2"/>
          <a:stretch/>
        </p:blipFill>
        <p:spPr>
          <a:xfrm>
            <a:off x="408082" y="1350846"/>
            <a:ext cx="3477778" cy="298144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6440608-E214-4384-9ED2-925A04271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12" y="2772053"/>
            <a:ext cx="1014637" cy="14860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5F47D0E-0DBB-4923-9FD7-DC4D5CF90218}"/>
              </a:ext>
            </a:extLst>
          </p:cNvPr>
          <p:cNvSpPr/>
          <p:nvPr/>
        </p:nvSpPr>
        <p:spPr>
          <a:xfrm>
            <a:off x="556978" y="2707691"/>
            <a:ext cx="1016981" cy="1538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xmlns="" id="{CFEF62B3-40F3-48E4-92DD-033C2819C7E1}"/>
              </a:ext>
            </a:extLst>
          </p:cNvPr>
          <p:cNvSpPr/>
          <p:nvPr/>
        </p:nvSpPr>
        <p:spPr>
          <a:xfrm>
            <a:off x="2263805" y="2911876"/>
            <a:ext cx="4500975" cy="32847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xmlns="" id="{29BC99EF-4E94-4E50-827C-1D91AD1A2D25}"/>
              </a:ext>
            </a:extLst>
          </p:cNvPr>
          <p:cNvSpPr/>
          <p:nvPr/>
        </p:nvSpPr>
        <p:spPr>
          <a:xfrm>
            <a:off x="3378541" y="3330155"/>
            <a:ext cx="1014637" cy="255233"/>
          </a:xfrm>
          <a:prstGeom prst="wedgeRoundRectCallout">
            <a:avLst>
              <a:gd name="adj1" fmla="val -1523"/>
              <a:gd name="adj2" fmla="val -9054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CLICK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E9C5840-C3E7-48AD-BBB2-021E8795C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004" y="1151464"/>
            <a:ext cx="4829796" cy="42044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1903D75-F92D-414A-A9B2-9A890967EC17}"/>
              </a:ext>
            </a:extLst>
          </p:cNvPr>
          <p:cNvSpPr txBox="1"/>
          <p:nvPr/>
        </p:nvSpPr>
        <p:spPr>
          <a:xfrm>
            <a:off x="1260632" y="4412969"/>
            <a:ext cx="58503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영화 상세정보 출력 </a:t>
            </a:r>
            <a:r>
              <a:rPr lang="en-US" altLang="ko-KR" b="1" dirty="0"/>
              <a:t>(</a:t>
            </a:r>
            <a:r>
              <a:rPr lang="ko-KR" altLang="en-US" b="1" dirty="0"/>
              <a:t>영화 검색의 목록 눌렀을 시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영화 고유번호에 해당하는 감독이름</a:t>
            </a:r>
            <a:r>
              <a:rPr lang="en-US" altLang="ko-KR" dirty="0"/>
              <a:t>, </a:t>
            </a:r>
            <a:r>
              <a:rPr lang="ko-KR" altLang="en-US" dirty="0"/>
              <a:t>배우이름</a:t>
            </a:r>
            <a:r>
              <a:rPr lang="en-US" altLang="ko-KR" dirty="0"/>
              <a:t>, </a:t>
            </a:r>
            <a:r>
              <a:rPr lang="ko-KR" altLang="en-US" dirty="0"/>
              <a:t>영화 테이블의 레코드들 모두를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SELECT *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출연</a:t>
            </a:r>
            <a:r>
              <a:rPr lang="en-US" altLang="ko-KR" dirty="0"/>
              <a:t>, </a:t>
            </a:r>
            <a:r>
              <a:rPr lang="ko-KR" altLang="en-US" dirty="0"/>
              <a:t>연출</a:t>
            </a:r>
            <a:endParaRPr lang="en-US" altLang="ko-KR" dirty="0"/>
          </a:p>
          <a:p>
            <a:r>
              <a:rPr lang="en-US" altLang="ko-KR" dirty="0"/>
              <a:t>WHERE ?(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출연</a:t>
            </a:r>
            <a:r>
              <a:rPr lang="en-US" altLang="ko-KR" dirty="0"/>
              <a:t>.</a:t>
            </a:r>
            <a:r>
              <a:rPr lang="ko-KR" altLang="en-US" dirty="0"/>
              <a:t>고유번호 </a:t>
            </a:r>
            <a:r>
              <a:rPr lang="en-US" altLang="ko-KR" dirty="0"/>
              <a:t>AND </a:t>
            </a:r>
            <a:r>
              <a:rPr lang="ko-KR" altLang="en-US" dirty="0"/>
              <a:t>출연</a:t>
            </a:r>
            <a:r>
              <a:rPr lang="en-US" altLang="ko-KR" dirty="0"/>
              <a:t>.</a:t>
            </a:r>
            <a:r>
              <a:rPr lang="ko-KR" altLang="en-US" dirty="0"/>
              <a:t>고유번호 </a:t>
            </a:r>
            <a:r>
              <a:rPr lang="en-US" altLang="ko-KR" dirty="0"/>
              <a:t>= </a:t>
            </a:r>
            <a:r>
              <a:rPr lang="ko-KR" altLang="en-US" dirty="0"/>
              <a:t>연출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C76A4CC9-5629-4184-A6C2-2514C5598F31}"/>
              </a:ext>
            </a:extLst>
          </p:cNvPr>
          <p:cNvSpPr/>
          <p:nvPr/>
        </p:nvSpPr>
        <p:spPr>
          <a:xfrm>
            <a:off x="461350" y="2651293"/>
            <a:ext cx="1190167" cy="1624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xmlns="" id="{46BF328C-ACCB-45E7-998A-1EF626D0F49C}"/>
              </a:ext>
            </a:extLst>
          </p:cNvPr>
          <p:cNvSpPr/>
          <p:nvPr/>
        </p:nvSpPr>
        <p:spPr>
          <a:xfrm rot="17969042">
            <a:off x="2094998" y="3547636"/>
            <a:ext cx="337617" cy="87001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35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7AF15593-4835-4D7D-AFC9-0DC836AF5C31}"/>
              </a:ext>
            </a:extLst>
          </p:cNvPr>
          <p:cNvSpPr/>
          <p:nvPr/>
        </p:nvSpPr>
        <p:spPr>
          <a:xfrm>
            <a:off x="6303146" y="1718684"/>
            <a:ext cx="5663954" cy="2409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1AB9B3A-8127-4814-8594-65CFEF427E5A}"/>
              </a:ext>
            </a:extLst>
          </p:cNvPr>
          <p:cNvSpPr/>
          <p:nvPr/>
        </p:nvSpPr>
        <p:spPr>
          <a:xfrm>
            <a:off x="6356414" y="1828671"/>
            <a:ext cx="5888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영화 </a:t>
            </a:r>
            <a:r>
              <a:rPr lang="ko-KR" altLang="en-US" b="1" dirty="0" err="1"/>
              <a:t>찜하기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INSERT INTO </a:t>
            </a:r>
            <a:r>
              <a:rPr lang="ko-KR" altLang="en-US" dirty="0" err="1"/>
              <a:t>찜목록</a:t>
            </a:r>
            <a:endParaRPr lang="en-US" altLang="ko-KR" dirty="0"/>
          </a:p>
          <a:p>
            <a:r>
              <a:rPr lang="en-US" altLang="ko-KR" dirty="0"/>
              <a:t>	VALUES (‘CAUCSE’, ‘M0001’)</a:t>
            </a:r>
          </a:p>
          <a:p>
            <a:r>
              <a:rPr lang="en-US" altLang="ko-KR" dirty="0"/>
              <a:t>	WHERE EXIST (SELECT *</a:t>
            </a:r>
          </a:p>
          <a:p>
            <a:r>
              <a:rPr lang="en-US" altLang="ko-KR" dirty="0"/>
              <a:t>		        FROM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회원</a:t>
            </a:r>
            <a:endParaRPr lang="en-US" altLang="ko-KR" dirty="0"/>
          </a:p>
          <a:p>
            <a:r>
              <a:rPr lang="en-US" altLang="ko-KR" dirty="0"/>
              <a:t>		        WHERE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  <a:r>
              <a:rPr lang="en-US" altLang="ko-KR" dirty="0"/>
              <a:t>=‘M0001’</a:t>
            </a:r>
          </a:p>
          <a:p>
            <a:r>
              <a:rPr lang="en-US" altLang="ko-KR" dirty="0"/>
              <a:t>		                    AND </a:t>
            </a:r>
            <a:r>
              <a:rPr lang="ko-KR" altLang="en-US" dirty="0"/>
              <a:t>회원</a:t>
            </a:r>
            <a:r>
              <a:rPr lang="en-US" altLang="ko-KR" dirty="0"/>
              <a:t>.ID=‘CAUCSE’)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1C20473-4928-48C9-B1C4-BF0887201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436650"/>
            <a:ext cx="4829796" cy="420440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CCCC9F85-D150-4F10-899C-5159270B4EEE}"/>
              </a:ext>
            </a:extLst>
          </p:cNvPr>
          <p:cNvSpPr/>
          <p:nvPr/>
        </p:nvSpPr>
        <p:spPr>
          <a:xfrm>
            <a:off x="1814561" y="4413315"/>
            <a:ext cx="662310" cy="335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231888CD-9B7B-4F07-B2AA-F84F56353D62}"/>
              </a:ext>
            </a:extLst>
          </p:cNvPr>
          <p:cNvSpPr/>
          <p:nvPr/>
        </p:nvSpPr>
        <p:spPr>
          <a:xfrm>
            <a:off x="610246" y="4270159"/>
            <a:ext cx="1195437" cy="55929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88E804EF-0E4E-47DD-A48B-B8F9F9500690}"/>
              </a:ext>
            </a:extLst>
          </p:cNvPr>
          <p:cNvCxnSpPr/>
          <p:nvPr/>
        </p:nvCxnSpPr>
        <p:spPr>
          <a:xfrm>
            <a:off x="610246" y="4829452"/>
            <a:ext cx="0" cy="114522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85568982-C575-4A6F-B037-DE868B8BEF5F}"/>
              </a:ext>
            </a:extLst>
          </p:cNvPr>
          <p:cNvCxnSpPr/>
          <p:nvPr/>
        </p:nvCxnSpPr>
        <p:spPr>
          <a:xfrm>
            <a:off x="610246" y="5974672"/>
            <a:ext cx="56929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CE9121C9-1459-4117-94F5-C16B1A1FA51B}"/>
              </a:ext>
            </a:extLst>
          </p:cNvPr>
          <p:cNvCxnSpPr>
            <a:cxnSpLocks/>
          </p:cNvCxnSpPr>
          <p:nvPr/>
        </p:nvCxnSpPr>
        <p:spPr>
          <a:xfrm flipV="1">
            <a:off x="2614191" y="3385228"/>
            <a:ext cx="3629087" cy="102808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14C7C4A6-8049-4C2E-9596-0839C0381BD3}"/>
              </a:ext>
            </a:extLst>
          </p:cNvPr>
          <p:cNvSpPr/>
          <p:nvPr/>
        </p:nvSpPr>
        <p:spPr>
          <a:xfrm>
            <a:off x="6357890" y="4933885"/>
            <a:ext cx="5422778" cy="1426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ACB770A5-AC06-4A4C-9F03-CD96D546461E}"/>
              </a:ext>
            </a:extLst>
          </p:cNvPr>
          <p:cNvSpPr/>
          <p:nvPr/>
        </p:nvSpPr>
        <p:spPr>
          <a:xfrm>
            <a:off x="6411158" y="5043871"/>
            <a:ext cx="5888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영화 시청</a:t>
            </a:r>
            <a:endParaRPr lang="en-US" altLang="ko-KR" b="1" dirty="0"/>
          </a:p>
          <a:p>
            <a:endParaRPr lang="en-US" altLang="ko-KR" dirty="0"/>
          </a:p>
          <a:p>
            <a:r>
              <a:rPr kumimoji="0" lang="en-US" altLang="ko-KR" dirty="0"/>
              <a:t>INSERT INTO </a:t>
            </a:r>
            <a:r>
              <a:rPr kumimoji="0" lang="ko-KR" altLang="en-US" dirty="0"/>
              <a:t>시청</a:t>
            </a:r>
            <a:endParaRPr kumimoji="0" lang="en-US" altLang="ko-KR" dirty="0"/>
          </a:p>
          <a:p>
            <a:r>
              <a:rPr kumimoji="0" lang="en-US" altLang="ko-KR" dirty="0"/>
              <a:t>VALUE (</a:t>
            </a:r>
            <a:r>
              <a:rPr lang="en-US" altLang="ko-KR" dirty="0"/>
              <a:t>CAUCSE</a:t>
            </a:r>
            <a:r>
              <a:rPr kumimoji="0" lang="en-US" altLang="ko-KR" dirty="0"/>
              <a:t>(ID), </a:t>
            </a:r>
            <a:r>
              <a:rPr lang="en-US" altLang="ko-KR" dirty="0"/>
              <a:t>M0001</a:t>
            </a:r>
            <a:r>
              <a:rPr kumimoji="0" lang="en-US" altLang="ko-KR" dirty="0"/>
              <a:t>(</a:t>
            </a:r>
            <a:r>
              <a:rPr kumimoji="0" lang="ko-KR" altLang="en-US" dirty="0"/>
              <a:t>고유번호</a:t>
            </a:r>
            <a:r>
              <a:rPr kumimoji="0" lang="en-US" altLang="ko-KR" dirty="0"/>
              <a:t>), 112(</a:t>
            </a:r>
            <a:r>
              <a:rPr kumimoji="0" lang="ko-KR" altLang="en-US" dirty="0"/>
              <a:t>시청시간</a:t>
            </a:r>
            <a:r>
              <a:rPr kumimoji="0" lang="en-US" altLang="ko-KR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106541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7AF15593-4835-4D7D-AFC9-0DC836AF5C31}"/>
              </a:ext>
            </a:extLst>
          </p:cNvPr>
          <p:cNvSpPr/>
          <p:nvPr/>
        </p:nvSpPr>
        <p:spPr>
          <a:xfrm>
            <a:off x="6143347" y="1763072"/>
            <a:ext cx="5888853" cy="3590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1AB9B3A-8127-4814-8594-65CFEF427E5A}"/>
              </a:ext>
            </a:extLst>
          </p:cNvPr>
          <p:cNvSpPr/>
          <p:nvPr/>
        </p:nvSpPr>
        <p:spPr>
          <a:xfrm>
            <a:off x="6338659" y="1936987"/>
            <a:ext cx="58888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리뷰 작성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 </a:t>
            </a:r>
            <a:r>
              <a:rPr lang="en-US" altLang="ko-KR" dirty="0"/>
              <a:t>insert into </a:t>
            </a:r>
            <a:r>
              <a:rPr lang="ko-KR" altLang="en-US" dirty="0"/>
              <a:t>리뷰 </a:t>
            </a:r>
            <a:r>
              <a:rPr lang="en-US" altLang="ko-KR" dirty="0"/>
              <a:t>(</a:t>
            </a:r>
            <a:r>
              <a:rPr lang="ko-KR" altLang="en-US" dirty="0"/>
              <a:t>회원</a:t>
            </a:r>
            <a:r>
              <a:rPr lang="en-US" altLang="ko-KR" dirty="0"/>
              <a:t>ID,</a:t>
            </a:r>
            <a:r>
              <a:rPr lang="ko-KR" altLang="en-US" dirty="0"/>
              <a:t>영화</a:t>
            </a:r>
            <a:r>
              <a:rPr lang="en-US" altLang="ko-KR" dirty="0"/>
              <a:t>ID,</a:t>
            </a:r>
            <a:r>
              <a:rPr lang="ko-KR" altLang="en-US" dirty="0"/>
              <a:t>리뷰내용</a:t>
            </a:r>
            <a:r>
              <a:rPr lang="en-US" altLang="ko-KR" dirty="0"/>
              <a:t>,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select 'kbsmysun','M003','</a:t>
            </a:r>
            <a:r>
              <a:rPr lang="ko-KR" altLang="en-US" dirty="0"/>
              <a:t>리뷰내용</a:t>
            </a:r>
            <a:r>
              <a:rPr lang="en-US" altLang="ko-KR" dirty="0"/>
              <a:t>','5' from dual</a:t>
            </a:r>
          </a:p>
          <a:p>
            <a:r>
              <a:rPr lang="en-US" altLang="ko-KR" dirty="0"/>
              <a:t>where exists</a:t>
            </a:r>
          </a:p>
          <a:p>
            <a:r>
              <a:rPr lang="en-US" altLang="ko-KR" dirty="0"/>
              <a:t>(</a:t>
            </a:r>
          </a:p>
          <a:p>
            <a:r>
              <a:rPr lang="en-US" altLang="ko-KR" dirty="0"/>
              <a:t>  SELECT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FROM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시청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WHERE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  <a:r>
              <a:rPr lang="en-US" altLang="ko-KR" dirty="0"/>
              <a:t>='M003' AND   </a:t>
            </a:r>
            <a:r>
              <a:rPr lang="ko-KR" altLang="en-US" dirty="0"/>
              <a:t>시청</a:t>
            </a:r>
            <a:r>
              <a:rPr lang="en-US" altLang="ko-KR" dirty="0"/>
              <a:t>.</a:t>
            </a:r>
            <a:r>
              <a:rPr lang="ko-KR" altLang="en-US" dirty="0"/>
              <a:t>회원</a:t>
            </a:r>
            <a:r>
              <a:rPr lang="en-US" altLang="ko-KR" dirty="0"/>
              <a:t>_ID='</a:t>
            </a:r>
            <a:r>
              <a:rPr lang="en-US" altLang="ko-KR" dirty="0" err="1"/>
              <a:t>kbsmysun</a:t>
            </a:r>
            <a:r>
              <a:rPr lang="en-US" altLang="ko-KR" dirty="0"/>
              <a:t>' AND </a:t>
            </a:r>
            <a:r>
              <a:rPr lang="ko-KR" altLang="en-US" dirty="0"/>
              <a:t>시청</a:t>
            </a:r>
            <a:r>
              <a:rPr lang="en-US" altLang="ko-KR" dirty="0"/>
              <a:t>.</a:t>
            </a:r>
            <a:r>
              <a:rPr lang="ko-KR" altLang="en-US" dirty="0"/>
              <a:t>영화</a:t>
            </a:r>
            <a:r>
              <a:rPr lang="en-US" altLang="ko-KR" dirty="0"/>
              <a:t>_</a:t>
            </a:r>
            <a:r>
              <a:rPr lang="ko-KR" altLang="en-US" dirty="0"/>
              <a:t>고유번호</a:t>
            </a:r>
            <a:r>
              <a:rPr lang="en-US" altLang="ko-KR" dirty="0"/>
              <a:t>=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</a:p>
          <a:p>
            <a:r>
              <a:rPr lang="en-US" altLang="ko-KR" dirty="0"/>
              <a:t>);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A5ACBCA-1D42-4EB0-8FCD-397EBA34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5" y="1398636"/>
            <a:ext cx="4829796" cy="42044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10B7DE8-3374-4FCE-B18D-4229BD18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02" y="4844247"/>
            <a:ext cx="248576" cy="1893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BBC04420-BD39-4C04-BA68-F3BA6961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391" y="4845726"/>
            <a:ext cx="248576" cy="1893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2E0602C-67B7-4DEF-8215-E0CC49328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6" y="5038324"/>
            <a:ext cx="4824256" cy="8015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1765A6B-75A4-4E56-AD9D-E6A36868066C}"/>
              </a:ext>
            </a:extLst>
          </p:cNvPr>
          <p:cNvSpPr/>
          <p:nvPr/>
        </p:nvSpPr>
        <p:spPr>
          <a:xfrm>
            <a:off x="719089" y="5248512"/>
            <a:ext cx="2040197" cy="246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7E669712-5648-402A-A676-0EC451A4DFE4}"/>
              </a:ext>
            </a:extLst>
          </p:cNvPr>
          <p:cNvSpPr/>
          <p:nvPr/>
        </p:nvSpPr>
        <p:spPr>
          <a:xfrm>
            <a:off x="190501" y="5033638"/>
            <a:ext cx="5047324" cy="8015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E8460C98-9AAD-4AF3-AE02-0A36CEE4471B}"/>
              </a:ext>
            </a:extLst>
          </p:cNvPr>
          <p:cNvSpPr/>
          <p:nvPr/>
        </p:nvSpPr>
        <p:spPr>
          <a:xfrm rot="19484755">
            <a:off x="5244379" y="4619540"/>
            <a:ext cx="892415" cy="40891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808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1D43B7B5-540F-450B-A3A6-FBD68D1829BD}"/>
              </a:ext>
            </a:extLst>
          </p:cNvPr>
          <p:cNvSpPr/>
          <p:nvPr/>
        </p:nvSpPr>
        <p:spPr>
          <a:xfrm>
            <a:off x="6332513" y="1391518"/>
            <a:ext cx="5442012" cy="869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7AF15593-4835-4D7D-AFC9-0DC836AF5C31}"/>
              </a:ext>
            </a:extLst>
          </p:cNvPr>
          <p:cNvSpPr/>
          <p:nvPr/>
        </p:nvSpPr>
        <p:spPr>
          <a:xfrm>
            <a:off x="6134471" y="2446653"/>
            <a:ext cx="5888853" cy="3590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1AB9B3A-8127-4814-8594-65CFEF427E5A}"/>
              </a:ext>
            </a:extLst>
          </p:cNvPr>
          <p:cNvSpPr/>
          <p:nvPr/>
        </p:nvSpPr>
        <p:spPr>
          <a:xfrm>
            <a:off x="6329783" y="2620568"/>
            <a:ext cx="58888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리뷰 작성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 </a:t>
            </a:r>
            <a:r>
              <a:rPr lang="en-US" altLang="ko-KR" dirty="0"/>
              <a:t>insert into </a:t>
            </a:r>
            <a:r>
              <a:rPr lang="ko-KR" altLang="en-US" dirty="0"/>
              <a:t>리뷰 </a:t>
            </a:r>
            <a:r>
              <a:rPr lang="en-US" altLang="ko-KR" dirty="0"/>
              <a:t>(</a:t>
            </a:r>
            <a:r>
              <a:rPr lang="ko-KR" altLang="en-US" dirty="0"/>
              <a:t>회원</a:t>
            </a:r>
            <a:r>
              <a:rPr lang="en-US" altLang="ko-KR" dirty="0"/>
              <a:t>ID,</a:t>
            </a:r>
            <a:r>
              <a:rPr lang="ko-KR" altLang="en-US" dirty="0"/>
              <a:t>영화</a:t>
            </a:r>
            <a:r>
              <a:rPr lang="en-US" altLang="ko-KR" dirty="0"/>
              <a:t>ID,</a:t>
            </a:r>
            <a:r>
              <a:rPr lang="ko-KR" altLang="en-US" dirty="0"/>
              <a:t>리뷰내용</a:t>
            </a:r>
            <a:r>
              <a:rPr lang="en-US" altLang="ko-KR" dirty="0"/>
              <a:t>,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select 'kbsmysun','M003','</a:t>
            </a:r>
            <a:r>
              <a:rPr lang="ko-KR" altLang="en-US" dirty="0"/>
              <a:t>리뷰내용</a:t>
            </a:r>
            <a:r>
              <a:rPr lang="en-US" altLang="ko-KR" dirty="0"/>
              <a:t>','5' from dual</a:t>
            </a:r>
          </a:p>
          <a:p>
            <a:r>
              <a:rPr lang="en-US" altLang="ko-KR" dirty="0"/>
              <a:t>where exists</a:t>
            </a:r>
          </a:p>
          <a:p>
            <a:r>
              <a:rPr lang="en-US" altLang="ko-KR" dirty="0"/>
              <a:t>(</a:t>
            </a:r>
          </a:p>
          <a:p>
            <a:r>
              <a:rPr lang="en-US" altLang="ko-KR" dirty="0"/>
              <a:t>  SELECT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FROM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시청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WHERE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  <a:r>
              <a:rPr lang="en-US" altLang="ko-KR" dirty="0"/>
              <a:t>='M003' AND   </a:t>
            </a:r>
            <a:r>
              <a:rPr lang="ko-KR" altLang="en-US" dirty="0"/>
              <a:t>시청</a:t>
            </a:r>
            <a:r>
              <a:rPr lang="en-US" altLang="ko-KR" dirty="0"/>
              <a:t>.</a:t>
            </a:r>
            <a:r>
              <a:rPr lang="ko-KR" altLang="en-US" dirty="0"/>
              <a:t>회원</a:t>
            </a:r>
            <a:r>
              <a:rPr lang="en-US" altLang="ko-KR" dirty="0"/>
              <a:t>_ID='</a:t>
            </a:r>
            <a:r>
              <a:rPr lang="en-US" altLang="ko-KR" dirty="0" err="1"/>
              <a:t>kbsmysun</a:t>
            </a:r>
            <a:r>
              <a:rPr lang="en-US" altLang="ko-KR" dirty="0"/>
              <a:t>' AND </a:t>
            </a:r>
            <a:r>
              <a:rPr lang="ko-KR" altLang="en-US" dirty="0"/>
              <a:t>시청</a:t>
            </a:r>
            <a:r>
              <a:rPr lang="en-US" altLang="ko-KR" dirty="0"/>
              <a:t>.</a:t>
            </a:r>
            <a:r>
              <a:rPr lang="ko-KR" altLang="en-US" dirty="0"/>
              <a:t>영화</a:t>
            </a:r>
            <a:r>
              <a:rPr lang="en-US" altLang="ko-KR" dirty="0"/>
              <a:t>_</a:t>
            </a:r>
            <a:r>
              <a:rPr lang="ko-KR" altLang="en-US" dirty="0"/>
              <a:t>고유번호</a:t>
            </a:r>
            <a:r>
              <a:rPr lang="en-US" altLang="ko-KR" dirty="0"/>
              <a:t>=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</a:p>
          <a:p>
            <a:r>
              <a:rPr lang="en-US" altLang="ko-KR" dirty="0"/>
              <a:t>);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E890819B-45F5-43C5-BA92-72C211B9873C}"/>
              </a:ext>
            </a:extLst>
          </p:cNvPr>
          <p:cNvSpPr/>
          <p:nvPr/>
        </p:nvSpPr>
        <p:spPr>
          <a:xfrm>
            <a:off x="310717" y="1399087"/>
            <a:ext cx="5749771" cy="16352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63C422F-F03F-486E-876D-B0115628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6" y="1821774"/>
            <a:ext cx="5468414" cy="11592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71500A9-ADE3-45F2-9824-6467042F8BFC}"/>
              </a:ext>
            </a:extLst>
          </p:cNvPr>
          <p:cNvSpPr txBox="1"/>
          <p:nvPr/>
        </p:nvSpPr>
        <p:spPr>
          <a:xfrm>
            <a:off x="449616" y="1421085"/>
            <a:ext cx="145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검증</a:t>
            </a:r>
            <a:r>
              <a:rPr lang="en-US" altLang="ko-KR" b="1" dirty="0">
                <a:solidFill>
                  <a:schemeClr val="bg1"/>
                </a:solidFill>
              </a:rPr>
              <a:t>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C7FDB4D2-0966-4DC7-ADB6-79347316DEC1}"/>
              </a:ext>
            </a:extLst>
          </p:cNvPr>
          <p:cNvSpPr/>
          <p:nvPr/>
        </p:nvSpPr>
        <p:spPr>
          <a:xfrm>
            <a:off x="279002" y="3307851"/>
            <a:ext cx="3237169" cy="155710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D7E579B-46EB-4021-BD51-505976A7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73" y="3711661"/>
            <a:ext cx="3019425" cy="10572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3084FD2-834E-4F0B-BB25-39CCD8C6530E}"/>
              </a:ext>
            </a:extLst>
          </p:cNvPr>
          <p:cNvSpPr txBox="1"/>
          <p:nvPr/>
        </p:nvSpPr>
        <p:spPr>
          <a:xfrm>
            <a:off x="387872" y="3342329"/>
            <a:ext cx="246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검증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리뷰 테이블</a:t>
            </a:r>
            <a:r>
              <a:rPr lang="en-US" altLang="ko-KR" b="1" dirty="0">
                <a:solidFill>
                  <a:schemeClr val="bg1"/>
                </a:solidFill>
              </a:rPr>
              <a:t>)-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C3632213-51E3-46E1-B5AD-4805FA06A06D}"/>
              </a:ext>
            </a:extLst>
          </p:cNvPr>
          <p:cNvSpPr/>
          <p:nvPr/>
        </p:nvSpPr>
        <p:spPr>
          <a:xfrm>
            <a:off x="289357" y="5033639"/>
            <a:ext cx="4202744" cy="173262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82ABAA59-0BE6-4066-B237-319711B69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40" y="5483466"/>
            <a:ext cx="3667125" cy="1219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455240D-B351-4AAF-B70E-D2C8A6CF6ADB}"/>
              </a:ext>
            </a:extLst>
          </p:cNvPr>
          <p:cNvSpPr txBox="1"/>
          <p:nvPr/>
        </p:nvSpPr>
        <p:spPr>
          <a:xfrm>
            <a:off x="513638" y="5083831"/>
            <a:ext cx="246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검증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시청 테이블</a:t>
            </a:r>
            <a:r>
              <a:rPr lang="en-US" altLang="ko-KR" b="1" dirty="0">
                <a:solidFill>
                  <a:schemeClr val="bg1"/>
                </a:solidFill>
              </a:rPr>
              <a:t>)-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29BE713-F3E6-4924-9491-F2F205B47C6E}"/>
              </a:ext>
            </a:extLst>
          </p:cNvPr>
          <p:cNvSpPr txBox="1"/>
          <p:nvPr/>
        </p:nvSpPr>
        <p:spPr>
          <a:xfrm>
            <a:off x="6518944" y="1513514"/>
            <a:ext cx="5034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시청테이블에 </a:t>
            </a:r>
            <a:r>
              <a:rPr lang="en-US" altLang="ko-KR" b="1" dirty="0" err="1"/>
              <a:t>kbsmysun</a:t>
            </a:r>
            <a:r>
              <a:rPr lang="ko-KR" altLang="en-US" b="1" dirty="0"/>
              <a:t>이  영화 </a:t>
            </a:r>
            <a:r>
              <a:rPr lang="en-US" altLang="ko-KR" b="1" dirty="0"/>
              <a:t>M003 </a:t>
            </a:r>
            <a:r>
              <a:rPr lang="ko-KR" altLang="en-US" b="1" dirty="0"/>
              <a:t>본 기록이 </a:t>
            </a:r>
            <a:endParaRPr lang="en-US" altLang="ko-KR" b="1" dirty="0"/>
          </a:p>
          <a:p>
            <a:r>
              <a:rPr lang="ko-KR" altLang="en-US" b="1" dirty="0"/>
              <a:t>있으면 리뷰작성 하도록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8297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7AF15593-4835-4D7D-AFC9-0DC836AF5C31}"/>
              </a:ext>
            </a:extLst>
          </p:cNvPr>
          <p:cNvSpPr/>
          <p:nvPr/>
        </p:nvSpPr>
        <p:spPr>
          <a:xfrm>
            <a:off x="6143347" y="1763072"/>
            <a:ext cx="5888853" cy="441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1AB9B3A-8127-4814-8594-65CFEF427E5A}"/>
              </a:ext>
            </a:extLst>
          </p:cNvPr>
          <p:cNvSpPr/>
          <p:nvPr/>
        </p:nvSpPr>
        <p:spPr>
          <a:xfrm>
            <a:off x="6271984" y="1936987"/>
            <a:ext cx="58888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평점 넣기</a:t>
            </a:r>
            <a:r>
              <a:rPr lang="en-US" altLang="ko-KR" b="1" dirty="0"/>
              <a:t>(</a:t>
            </a:r>
            <a:r>
              <a:rPr lang="ko-KR" altLang="en-US" b="1" dirty="0"/>
              <a:t>트리거 사용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개인 </a:t>
            </a:r>
            <a:r>
              <a:rPr lang="ko-KR" altLang="en-US" dirty="0" err="1"/>
              <a:t>별점이</a:t>
            </a:r>
            <a:r>
              <a:rPr lang="ko-KR" altLang="en-US" dirty="0"/>
              <a:t> 입력 되었을 때 트리거를 이용해 전체 평점도 업데이트 되 도록 설계</a:t>
            </a:r>
          </a:p>
          <a:p>
            <a:endParaRPr lang="en-US" altLang="ko-KR" b="1" dirty="0"/>
          </a:p>
          <a:p>
            <a:r>
              <a:rPr lang="ko-KR" altLang="en-US" dirty="0"/>
              <a:t> </a:t>
            </a:r>
            <a:r>
              <a:rPr lang="en-US" altLang="ko-KR" dirty="0"/>
              <a:t>Create trigger </a:t>
            </a:r>
            <a:r>
              <a:rPr lang="en-US" altLang="ko-KR" dirty="0" err="1"/>
              <a:t>review_score_update</a:t>
            </a:r>
            <a:r>
              <a:rPr lang="en-US" altLang="ko-KR" dirty="0"/>
              <a:t> AFTER insert of </a:t>
            </a:r>
            <a:r>
              <a:rPr lang="ko-KR" altLang="en-US" dirty="0"/>
              <a:t>리뷰 </a:t>
            </a:r>
            <a:r>
              <a:rPr lang="en-US" altLang="ko-KR" dirty="0"/>
              <a:t>(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referencing new row as </a:t>
            </a:r>
            <a:r>
              <a:rPr lang="en-US" altLang="ko-KR" dirty="0" err="1"/>
              <a:t>nrow</a:t>
            </a:r>
            <a:endParaRPr lang="en-US" altLang="ko-KR" dirty="0"/>
          </a:p>
          <a:p>
            <a:r>
              <a:rPr lang="en-US" altLang="ko-KR" dirty="0"/>
              <a:t> for each row</a:t>
            </a:r>
          </a:p>
          <a:p>
            <a:r>
              <a:rPr lang="en-US" altLang="ko-KR" dirty="0"/>
              <a:t> begin</a:t>
            </a:r>
          </a:p>
          <a:p>
            <a:r>
              <a:rPr lang="en-US" altLang="ko-KR" dirty="0"/>
              <a:t>   update </a:t>
            </a:r>
            <a:r>
              <a:rPr lang="ko-KR" altLang="en-US" dirty="0"/>
              <a:t>영화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set </a:t>
            </a:r>
            <a:r>
              <a:rPr lang="ko-KR" altLang="en-US" dirty="0"/>
              <a:t>평점 </a:t>
            </a:r>
            <a:r>
              <a:rPr lang="en-US" altLang="ko-KR" dirty="0"/>
              <a:t>= (select avg(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from </a:t>
            </a:r>
            <a:r>
              <a:rPr lang="ko-KR" altLang="en-US" dirty="0"/>
              <a:t>리뷰</a:t>
            </a:r>
          </a:p>
          <a:p>
            <a:r>
              <a:rPr lang="ko-KR" altLang="en-US" dirty="0"/>
              <a:t>              </a:t>
            </a:r>
            <a:r>
              <a:rPr lang="en-US" altLang="ko-KR" dirty="0"/>
              <a:t>where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 </a:t>
            </a:r>
            <a:r>
              <a:rPr lang="en-US" altLang="ko-KR" dirty="0"/>
              <a:t>= </a:t>
            </a:r>
            <a:r>
              <a:rPr lang="en-US" altLang="ko-KR" dirty="0" err="1"/>
              <a:t>nrow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where </a:t>
            </a:r>
            <a:r>
              <a:rPr lang="en-US" altLang="ko-KR" dirty="0" err="1"/>
              <a:t>nrow</a:t>
            </a:r>
            <a:r>
              <a:rPr lang="en-US" altLang="ko-KR" dirty="0"/>
              <a:t>.</a:t>
            </a:r>
            <a:r>
              <a:rPr lang="ko-KR" altLang="en-US" dirty="0"/>
              <a:t>고유번호 </a:t>
            </a:r>
            <a:r>
              <a:rPr lang="en-US" altLang="ko-KR" dirty="0"/>
              <a:t>= </a:t>
            </a:r>
            <a:r>
              <a:rPr lang="ko-KR" altLang="en-US" dirty="0"/>
              <a:t>영화</a:t>
            </a:r>
            <a:r>
              <a:rPr lang="en-US" altLang="ko-KR" dirty="0"/>
              <a:t>.</a:t>
            </a:r>
            <a:r>
              <a:rPr lang="ko-KR" altLang="en-US" dirty="0"/>
              <a:t>고유번호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end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A5ACBCA-1D42-4EB0-8FCD-397EBA34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5" y="1398636"/>
            <a:ext cx="4829796" cy="42044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10B7DE8-3374-4FCE-B18D-4229BD18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02" y="4844247"/>
            <a:ext cx="248576" cy="1893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BBC04420-BD39-4C04-BA68-F3BA6961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391" y="4845726"/>
            <a:ext cx="248576" cy="18939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85AA615D-81CF-4DA5-9C18-1C57B865D46D}"/>
              </a:ext>
            </a:extLst>
          </p:cNvPr>
          <p:cNvSpPr/>
          <p:nvPr/>
        </p:nvSpPr>
        <p:spPr>
          <a:xfrm>
            <a:off x="1481968" y="4799857"/>
            <a:ext cx="1073133" cy="2692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xmlns="" id="{BBF52FF0-0130-444B-8A0F-94AF110E2615}"/>
              </a:ext>
            </a:extLst>
          </p:cNvPr>
          <p:cNvSpPr/>
          <p:nvPr/>
        </p:nvSpPr>
        <p:spPr>
          <a:xfrm>
            <a:off x="2581735" y="4844247"/>
            <a:ext cx="3514265" cy="22490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36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55650" y="769202"/>
            <a:ext cx="5657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40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537552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1224C31-D8F7-4A2A-9E44-868873E5CF16}"/>
              </a:ext>
            </a:extLst>
          </p:cNvPr>
          <p:cNvSpPr txBox="1"/>
          <p:nvPr/>
        </p:nvSpPr>
        <p:spPr>
          <a:xfrm>
            <a:off x="654110" y="1694990"/>
            <a:ext cx="380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동녘B" panose="02030600000101010101" pitchFamily="18" charset="-127"/>
                <a:ea typeface="HY동녘B" panose="02030600000101010101" pitchFamily="18" charset="-127"/>
              </a:rPr>
              <a:t>관리자기능 설계</a:t>
            </a:r>
          </a:p>
        </p:txBody>
      </p:sp>
      <p:sp>
        <p:nvSpPr>
          <p:cNvPr id="9" name="テキスト ボックス 5">
            <a:extLst>
              <a:ext uri="{FF2B5EF4-FFF2-40B4-BE49-F238E27FC236}">
                <a16:creationId xmlns:a16="http://schemas.microsoft.com/office/drawing/2014/main" xmlns="" id="{343428F9-DE2B-4675-8545-86982AB0A00A}"/>
              </a:ext>
            </a:extLst>
          </p:cNvPr>
          <p:cNvSpPr txBox="1"/>
          <p:nvPr/>
        </p:nvSpPr>
        <p:spPr>
          <a:xfrm>
            <a:off x="654110" y="2221760"/>
            <a:ext cx="6928648" cy="18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영화 추가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endParaRPr kumimoji="1" lang="en-US" altLang="ja-JP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요금제 추가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lnSpc>
                <a:spcPct val="150000"/>
              </a:lnSpc>
              <a:buAutoNum type="arabicPeriod" startAt="3"/>
            </a:pPr>
            <a:r>
              <a:rPr kumimoji="1" lang="en-US" altLang="ja-JP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…….??</a:t>
            </a:r>
            <a:r>
              <a:rPr kumimoji="1"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동녘B" pitchFamily="18" charset="-127"/>
                <a:ea typeface="Arial Unicode MS" panose="020B0604020202020204" pitchFamily="50" charset="-128"/>
                <a:cs typeface="Arial Unicode MS" panose="020B0604020202020204" pitchFamily="50" charset="-128"/>
              </a:rPr>
              <a:t>히릿</a:t>
            </a:r>
            <a:endParaRPr kumimoji="1" lang="ja-JP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HY동녘B" pitchFamily="18" charset="-127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0611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7AF15593-4835-4D7D-AFC9-0DC836AF5C31}"/>
              </a:ext>
            </a:extLst>
          </p:cNvPr>
          <p:cNvSpPr/>
          <p:nvPr/>
        </p:nvSpPr>
        <p:spPr>
          <a:xfrm>
            <a:off x="1367152" y="1049757"/>
            <a:ext cx="4802829" cy="2655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1AB9B3A-8127-4814-8594-65CFEF427E5A}"/>
              </a:ext>
            </a:extLst>
          </p:cNvPr>
          <p:cNvSpPr/>
          <p:nvPr/>
        </p:nvSpPr>
        <p:spPr>
          <a:xfrm>
            <a:off x="1429300" y="1146875"/>
            <a:ext cx="58888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영화 추가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기존에 없던 신인 감독이나 배우가 추가될 시</a:t>
            </a:r>
            <a:endParaRPr lang="en-US" altLang="ko-KR" dirty="0"/>
          </a:p>
          <a:p>
            <a:r>
              <a:rPr lang="en-US" altLang="ko-KR" dirty="0"/>
              <a:t>{  </a:t>
            </a:r>
          </a:p>
          <a:p>
            <a:r>
              <a:rPr lang="en-US" altLang="ko-KR" dirty="0"/>
              <a:t>  INSERT INTO </a:t>
            </a:r>
            <a:r>
              <a:rPr lang="ko-KR" altLang="en-US" dirty="0"/>
              <a:t>배우</a:t>
            </a:r>
            <a:r>
              <a:rPr lang="en-US" altLang="ko-KR" dirty="0"/>
              <a:t>(?,?,?,?)</a:t>
            </a:r>
          </a:p>
          <a:p>
            <a:r>
              <a:rPr lang="en-US" altLang="ko-KR" dirty="0"/>
              <a:t>  INSERT INTO </a:t>
            </a:r>
            <a:r>
              <a:rPr lang="ko-KR" altLang="en-US" dirty="0"/>
              <a:t>감독</a:t>
            </a:r>
            <a:r>
              <a:rPr lang="en-US" altLang="ko-KR" dirty="0"/>
              <a:t>(?,?,?,?)</a:t>
            </a:r>
          </a:p>
          <a:p>
            <a:r>
              <a:rPr lang="en-US" altLang="ko-KR" dirty="0"/>
              <a:t> }</a:t>
            </a:r>
          </a:p>
          <a:p>
            <a:endParaRPr lang="en-US" altLang="ko-KR" dirty="0"/>
          </a:p>
          <a:p>
            <a:r>
              <a:rPr lang="en-US" altLang="ko-KR" dirty="0"/>
              <a:t> INSERT INTO </a:t>
            </a:r>
            <a:r>
              <a:rPr lang="ko-KR" altLang="en-US" dirty="0"/>
              <a:t>영화</a:t>
            </a:r>
            <a:r>
              <a:rPr lang="en-US" altLang="ko-KR" dirty="0"/>
              <a:t>(?,?,?,?,?,?,?,LOAD_FILE('?'))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05BADFE1-0C2B-4B02-A157-EB66E331156F}"/>
              </a:ext>
            </a:extLst>
          </p:cNvPr>
          <p:cNvSpPr/>
          <p:nvPr/>
        </p:nvSpPr>
        <p:spPr>
          <a:xfrm>
            <a:off x="7680667" y="2362939"/>
            <a:ext cx="2404370" cy="1352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D77D269-AAED-49F4-B2B0-17914768744A}"/>
              </a:ext>
            </a:extLst>
          </p:cNvPr>
          <p:cNvSpPr/>
          <p:nvPr/>
        </p:nvSpPr>
        <p:spPr>
          <a:xfrm>
            <a:off x="7680669" y="2444494"/>
            <a:ext cx="23333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영화 삭제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DELETE FROM </a:t>
            </a:r>
            <a:r>
              <a:rPr lang="ko-KR" altLang="en-US" dirty="0"/>
              <a:t>영화</a:t>
            </a:r>
            <a:endParaRPr lang="en-US" altLang="ko-KR" dirty="0"/>
          </a:p>
          <a:p>
            <a:r>
              <a:rPr lang="en-US" altLang="ko-KR" dirty="0"/>
              <a:t>WHERE </a:t>
            </a:r>
            <a:r>
              <a:rPr lang="ko-KR" altLang="en-US" dirty="0"/>
              <a:t>영화</a:t>
            </a:r>
            <a:r>
              <a:rPr lang="en-US" altLang="ko-KR" dirty="0"/>
              <a:t>ID = ‘?’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335C63DE-20C8-4E77-8B2D-D00257DC2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2"/>
          <a:stretch/>
        </p:blipFill>
        <p:spPr>
          <a:xfrm>
            <a:off x="66214" y="3752270"/>
            <a:ext cx="3477778" cy="2981445"/>
          </a:xfrm>
          <a:prstGeom prst="rect">
            <a:avLst/>
          </a:prstGeom>
        </p:spPr>
      </p:pic>
      <p:pic>
        <p:nvPicPr>
          <p:cNvPr id="2050" name="Picture 2" descr="ì°ë¢°ë§¤ì ëí ì´ë¯¸ì§ ê²ìê²°ê³¼">
            <a:extLst>
              <a:ext uri="{FF2B5EF4-FFF2-40B4-BE49-F238E27FC236}">
                <a16:creationId xmlns:a16="http://schemas.microsoft.com/office/drawing/2014/main" xmlns="" id="{8644A7C3-476F-48E9-B2F0-15FB8164F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77" y="5188135"/>
            <a:ext cx="937915" cy="132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B6275375-F0D0-4C09-B185-AD7B93321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2"/>
          <a:stretch/>
        </p:blipFill>
        <p:spPr>
          <a:xfrm>
            <a:off x="4357111" y="3752270"/>
            <a:ext cx="3477778" cy="2981445"/>
          </a:xfrm>
          <a:prstGeom prst="rect">
            <a:avLst/>
          </a:prstGeom>
        </p:spPr>
      </p:pic>
      <p:pic>
        <p:nvPicPr>
          <p:cNvPr id="38" name="Picture 2" descr="ì°ë¢°ë§¤ì ëí ì´ë¯¸ì§ ê²ìê²°ê³¼">
            <a:extLst>
              <a:ext uri="{FF2B5EF4-FFF2-40B4-BE49-F238E27FC236}">
                <a16:creationId xmlns:a16="http://schemas.microsoft.com/office/drawing/2014/main" xmlns="" id="{5F56A0E2-856A-4C79-BD28-9329D093B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74" y="5188135"/>
            <a:ext cx="937915" cy="132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ì´ì¸ë§¨3ì ëí ì´ë¯¸ì§ ê²ìê²°ê³¼">
            <a:extLst>
              <a:ext uri="{FF2B5EF4-FFF2-40B4-BE49-F238E27FC236}">
                <a16:creationId xmlns:a16="http://schemas.microsoft.com/office/drawing/2014/main" xmlns="" id="{F38BCB24-3BE4-47A0-94E0-B4EDC8A5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4" y="5188135"/>
            <a:ext cx="937915" cy="133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E000B678-0D7F-4597-AB32-EF2934209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2"/>
          <a:stretch/>
        </p:blipFill>
        <p:spPr>
          <a:xfrm>
            <a:off x="8540645" y="3796862"/>
            <a:ext cx="3477778" cy="2981445"/>
          </a:xfrm>
          <a:prstGeom prst="rect">
            <a:avLst/>
          </a:prstGeom>
        </p:spPr>
      </p:pic>
      <p:pic>
        <p:nvPicPr>
          <p:cNvPr id="41" name="Picture 4" descr="ìì´ì¸ë§¨3ì ëí ì´ë¯¸ì§ ê²ìê²°ê³¼">
            <a:extLst>
              <a:ext uri="{FF2B5EF4-FFF2-40B4-BE49-F238E27FC236}">
                <a16:creationId xmlns:a16="http://schemas.microsoft.com/office/drawing/2014/main" xmlns="" id="{23F696B7-AFBC-4010-8029-F62F2730A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212" y="5232727"/>
            <a:ext cx="937915" cy="133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E94C7C1C-E32A-4CF0-996F-1567B0CF217D}"/>
              </a:ext>
            </a:extLst>
          </p:cNvPr>
          <p:cNvSpPr/>
          <p:nvPr/>
        </p:nvSpPr>
        <p:spPr>
          <a:xfrm>
            <a:off x="3701988" y="4847208"/>
            <a:ext cx="498471" cy="126950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xmlns="" id="{E057710C-FCBF-46E2-BE47-78CC1DEA46B1}"/>
              </a:ext>
            </a:extLst>
          </p:cNvPr>
          <p:cNvSpPr/>
          <p:nvPr/>
        </p:nvSpPr>
        <p:spPr>
          <a:xfrm>
            <a:off x="7991541" y="4847207"/>
            <a:ext cx="498471" cy="126950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DAA986FF-FB40-4B5A-823B-DBA599E5DC5E}"/>
              </a:ext>
            </a:extLst>
          </p:cNvPr>
          <p:cNvCxnSpPr/>
          <p:nvPr/>
        </p:nvCxnSpPr>
        <p:spPr>
          <a:xfrm>
            <a:off x="3808007" y="3726378"/>
            <a:ext cx="0" cy="14617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265682AB-9AEC-4769-AE7B-B91689D874CC}"/>
              </a:ext>
            </a:extLst>
          </p:cNvPr>
          <p:cNvCxnSpPr/>
          <p:nvPr/>
        </p:nvCxnSpPr>
        <p:spPr>
          <a:xfrm>
            <a:off x="8097401" y="3705562"/>
            <a:ext cx="0" cy="14617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97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7AF15593-4835-4D7D-AFC9-0DC836AF5C31}"/>
              </a:ext>
            </a:extLst>
          </p:cNvPr>
          <p:cNvSpPr/>
          <p:nvPr/>
        </p:nvSpPr>
        <p:spPr>
          <a:xfrm>
            <a:off x="4749553" y="1305017"/>
            <a:ext cx="5888853" cy="1317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1AB9B3A-8127-4814-8594-65CFEF427E5A}"/>
              </a:ext>
            </a:extLst>
          </p:cNvPr>
          <p:cNvSpPr/>
          <p:nvPr/>
        </p:nvSpPr>
        <p:spPr>
          <a:xfrm>
            <a:off x="4749555" y="1422084"/>
            <a:ext cx="5888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요금제 삭제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DELETE FROM </a:t>
            </a:r>
            <a:r>
              <a:rPr lang="ko-KR" altLang="en-US" dirty="0"/>
              <a:t>요금상품</a:t>
            </a:r>
            <a:endParaRPr lang="en-US" altLang="ko-KR" dirty="0"/>
          </a:p>
          <a:p>
            <a:r>
              <a:rPr lang="en-US" altLang="ko-KR" dirty="0"/>
              <a:t>WHERE </a:t>
            </a:r>
            <a:r>
              <a:rPr lang="ko-KR" altLang="en-US" dirty="0"/>
              <a:t>상품</a:t>
            </a:r>
            <a:r>
              <a:rPr lang="en-US" altLang="ko-KR" dirty="0"/>
              <a:t>ID = ‘?’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54855F2C-8693-471F-A4DD-B568AD80CC2D}"/>
              </a:ext>
            </a:extLst>
          </p:cNvPr>
          <p:cNvGrpSpPr/>
          <p:nvPr/>
        </p:nvGrpSpPr>
        <p:grpSpPr>
          <a:xfrm>
            <a:off x="394304" y="1965896"/>
            <a:ext cx="4064000" cy="3536950"/>
            <a:chOff x="7174247" y="1204694"/>
            <a:chExt cx="4064000" cy="353695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83C78DDF-1AF5-42AA-B144-DEC046F9B49F}"/>
                </a:ext>
              </a:extLst>
            </p:cNvPr>
            <p:cNvGrpSpPr/>
            <p:nvPr/>
          </p:nvGrpSpPr>
          <p:grpSpPr>
            <a:xfrm>
              <a:off x="7174247" y="1204694"/>
              <a:ext cx="4064000" cy="3536950"/>
              <a:chOff x="7174247" y="1204694"/>
              <a:chExt cx="4064000" cy="353695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xmlns="" id="{70CC7E2A-CA14-4439-8961-99CC7B9FCB03}"/>
                  </a:ext>
                </a:extLst>
              </p:cNvPr>
              <p:cNvGrpSpPr/>
              <p:nvPr/>
            </p:nvGrpSpPr>
            <p:grpSpPr>
              <a:xfrm>
                <a:off x="7174247" y="1204694"/>
                <a:ext cx="4064000" cy="3536950"/>
                <a:chOff x="7174247" y="1204694"/>
                <a:chExt cx="4064000" cy="3536950"/>
              </a:xfrm>
            </p:grpSpPr>
            <p:pic>
              <p:nvPicPr>
                <p:cNvPr id="32" name="Picture 2" descr="C:\Users\koyoungmi\Desktop\divice.png">
                  <a:extLst>
                    <a:ext uri="{FF2B5EF4-FFF2-40B4-BE49-F238E27FC236}">
                      <a16:creationId xmlns:a16="http://schemas.microsoft.com/office/drawing/2014/main" xmlns="" id="{CDE1F25F-8291-47CD-B2F6-D7C3186F68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74247" y="1204694"/>
                  <a:ext cx="4064000" cy="3536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xmlns="" id="{58D98DD9-B01F-4075-9E96-93572FC4C586}"/>
                    </a:ext>
                  </a:extLst>
                </p:cNvPr>
                <p:cNvSpPr/>
                <p:nvPr/>
              </p:nvSpPr>
              <p:spPr>
                <a:xfrm>
                  <a:off x="7232970" y="1895912"/>
                  <a:ext cx="1743250" cy="3187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50" dirty="0">
                    <a:solidFill>
                      <a:schemeClr val="tx1"/>
                    </a:solidFill>
                    <a:latin typeface="Berlin Sans FB Demi" panose="020E0802020502020306" pitchFamily="34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C10AB7C9-017C-479B-B1A9-DADE82EDD8F6}"/>
                  </a:ext>
                </a:extLst>
              </p:cNvPr>
              <p:cNvSpPr txBox="1"/>
              <p:nvPr/>
            </p:nvSpPr>
            <p:spPr>
              <a:xfrm>
                <a:off x="7294271" y="1895912"/>
                <a:ext cx="125830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Comic Sans MS" panose="030F0702030302020204" pitchFamily="66" charset="0"/>
                  </a:rPr>
                  <a:t>payment</a:t>
                </a:r>
                <a:endParaRPr lang="ko-KR" altLang="en-US" sz="1600" dirty="0">
                  <a:latin typeface="Comic Sans MS" panose="030F0702030302020204" pitchFamily="66" charset="0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31" name="Picture 2" descr="C:\Users\koyoungmi\Desktop\divice.png">
                <a:extLst>
                  <a:ext uri="{FF2B5EF4-FFF2-40B4-BE49-F238E27FC236}">
                    <a16:creationId xmlns:a16="http://schemas.microsoft.com/office/drawing/2014/main" xmlns="" id="{68D327F7-4F38-414D-B95E-69E98E9CD5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62" t="20709" r="59460" b="72248"/>
              <a:stretch/>
            </p:blipFill>
            <p:spPr bwMode="auto">
              <a:xfrm>
                <a:off x="8237988" y="1946246"/>
                <a:ext cx="950054" cy="249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D2B3D48D-C708-4522-BC17-474D304B4AEB}"/>
                </a:ext>
              </a:extLst>
            </p:cNvPr>
            <p:cNvSpPr/>
            <p:nvPr/>
          </p:nvSpPr>
          <p:spPr>
            <a:xfrm>
              <a:off x="7668782" y="2495439"/>
              <a:ext cx="1346849" cy="249053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0A96C14D-64A3-4603-B208-A5BA8CC501C1}"/>
                </a:ext>
              </a:extLst>
            </p:cNvPr>
            <p:cNvSpPr txBox="1"/>
            <p:nvPr/>
          </p:nvSpPr>
          <p:spPr>
            <a:xfrm>
              <a:off x="7650388" y="2489160"/>
              <a:ext cx="29053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716B6B"/>
                  </a:solidFill>
                  <a:latin typeface="Comic Sans MS" panose="030F0702030302020204" pitchFamily="66" charset="0"/>
                </a:rPr>
                <a:t>720p</a:t>
              </a:r>
              <a:r>
                <a:rPr lang="ko-KR" altLang="en-US" sz="1100" dirty="0">
                  <a:solidFill>
                    <a:srgbClr val="716B6B"/>
                  </a:solidFill>
                  <a:latin typeface="Comic Sans MS" panose="030F0702030302020204" pitchFamily="66" charset="0"/>
                </a:rPr>
                <a:t>  스탠다드  </a:t>
              </a:r>
              <a:r>
                <a:rPr lang="en-US" altLang="ko-KR" sz="1100" dirty="0">
                  <a:solidFill>
                    <a:srgbClr val="716B6B"/>
                  </a:solidFill>
                  <a:latin typeface="Comic Sans MS" panose="030F0702030302020204" pitchFamily="66" charset="0"/>
                </a:rPr>
                <a:t>12000  2</a:t>
              </a:r>
              <a:endParaRPr lang="ko-KR" altLang="en-US" sz="1100" dirty="0">
                <a:solidFill>
                  <a:srgbClr val="716B6B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589F431E-7020-470D-8BBF-585042D8139A}"/>
                </a:ext>
              </a:extLst>
            </p:cNvPr>
            <p:cNvCxnSpPr/>
            <p:nvPr/>
          </p:nvCxnSpPr>
          <p:spPr>
            <a:xfrm>
              <a:off x="8113814" y="2489160"/>
              <a:ext cx="0" cy="255332"/>
            </a:xfrm>
            <a:prstGeom prst="line">
              <a:avLst/>
            </a:prstGeom>
            <a:ln>
              <a:solidFill>
                <a:srgbClr val="88838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81C36155-06CC-446A-A222-4A450151E715}"/>
                </a:ext>
              </a:extLst>
            </p:cNvPr>
            <p:cNvCxnSpPr>
              <a:cxnSpLocks/>
            </p:cNvCxnSpPr>
            <p:nvPr/>
          </p:nvCxnSpPr>
          <p:spPr>
            <a:xfrm>
              <a:off x="8744200" y="2489160"/>
              <a:ext cx="0" cy="255332"/>
            </a:xfrm>
            <a:prstGeom prst="line">
              <a:avLst/>
            </a:prstGeom>
            <a:ln>
              <a:solidFill>
                <a:srgbClr val="88838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BE848860-460F-4903-8102-8BB5AC6306EE}"/>
                </a:ext>
              </a:extLst>
            </p:cNvPr>
            <p:cNvCxnSpPr/>
            <p:nvPr/>
          </p:nvCxnSpPr>
          <p:spPr>
            <a:xfrm>
              <a:off x="9248192" y="2489160"/>
              <a:ext cx="0" cy="255332"/>
            </a:xfrm>
            <a:prstGeom prst="line">
              <a:avLst/>
            </a:prstGeom>
            <a:ln>
              <a:solidFill>
                <a:srgbClr val="88838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A953D3D-3BFD-4515-800F-642300E0990B}"/>
                </a:ext>
              </a:extLst>
            </p:cNvPr>
            <p:cNvSpPr txBox="1"/>
            <p:nvPr/>
          </p:nvSpPr>
          <p:spPr>
            <a:xfrm>
              <a:off x="7650388" y="2227401"/>
              <a:ext cx="29053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716B6B"/>
                  </a:solidFill>
                  <a:latin typeface="Comic Sans MS" panose="030F0702030302020204" pitchFamily="66" charset="0"/>
                </a:rPr>
                <a:t>화질     상품명    가격  </a:t>
              </a:r>
              <a:r>
                <a:rPr lang="ko-KR" altLang="en-US" sz="1100" dirty="0" err="1">
                  <a:solidFill>
                    <a:srgbClr val="716B6B"/>
                  </a:solidFill>
                  <a:latin typeface="Comic Sans MS" panose="030F0702030302020204" pitchFamily="66" charset="0"/>
                </a:rPr>
                <a:t>기기수</a:t>
              </a:r>
              <a:endParaRPr lang="ko-KR" altLang="en-US" sz="1100" dirty="0">
                <a:solidFill>
                  <a:srgbClr val="716B6B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CCCC9F85-D150-4F10-899C-5159270B4EEE}"/>
              </a:ext>
            </a:extLst>
          </p:cNvPr>
          <p:cNvSpPr/>
          <p:nvPr/>
        </p:nvSpPr>
        <p:spPr>
          <a:xfrm>
            <a:off x="514328" y="3190733"/>
            <a:ext cx="2905343" cy="43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E556AC1D-A2EC-4C56-A6E7-79BCD84E3310}"/>
              </a:ext>
            </a:extLst>
          </p:cNvPr>
          <p:cNvCxnSpPr>
            <a:endCxn id="8" idx="1"/>
          </p:cNvCxnSpPr>
          <p:nvPr/>
        </p:nvCxnSpPr>
        <p:spPr>
          <a:xfrm flipV="1">
            <a:off x="3488924" y="2022249"/>
            <a:ext cx="1260631" cy="116848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05BADFE1-0C2B-4B02-A157-EB66E331156F}"/>
              </a:ext>
            </a:extLst>
          </p:cNvPr>
          <p:cNvSpPr/>
          <p:nvPr/>
        </p:nvSpPr>
        <p:spPr>
          <a:xfrm>
            <a:off x="4768787" y="3508157"/>
            <a:ext cx="6434832" cy="1698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D77D269-AAED-49F4-B2B0-17914768744A}"/>
              </a:ext>
            </a:extLst>
          </p:cNvPr>
          <p:cNvSpPr/>
          <p:nvPr/>
        </p:nvSpPr>
        <p:spPr>
          <a:xfrm>
            <a:off x="4768789" y="3589713"/>
            <a:ext cx="71006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요금제 수정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UPDATE </a:t>
            </a:r>
            <a:r>
              <a:rPr lang="ko-KR" altLang="en-US" dirty="0"/>
              <a:t>요금상품</a:t>
            </a:r>
            <a:endParaRPr lang="en-US" altLang="ko-KR" dirty="0"/>
          </a:p>
          <a:p>
            <a:r>
              <a:rPr lang="en-US" altLang="ko-KR" dirty="0"/>
              <a:t>	SET </a:t>
            </a:r>
            <a:r>
              <a:rPr lang="ko-KR" altLang="en-US" dirty="0"/>
              <a:t>화질</a:t>
            </a:r>
            <a:r>
              <a:rPr lang="en-US" altLang="ko-KR" dirty="0"/>
              <a:t>=‘1080P’, </a:t>
            </a:r>
            <a:r>
              <a:rPr lang="ko-KR" altLang="en-US" dirty="0"/>
              <a:t>가격</a:t>
            </a:r>
            <a:r>
              <a:rPr lang="en-US" altLang="ko-KR" dirty="0"/>
              <a:t>=‘14000’, </a:t>
            </a:r>
            <a:r>
              <a:rPr lang="ko-KR" altLang="en-US" dirty="0" err="1"/>
              <a:t>등록가능기기수</a:t>
            </a:r>
            <a:r>
              <a:rPr lang="en-US" altLang="ko-KR" dirty="0"/>
              <a:t>=‘3’</a:t>
            </a:r>
          </a:p>
          <a:p>
            <a:r>
              <a:rPr lang="en-US" altLang="ko-KR" dirty="0"/>
              <a:t>	WHERE </a:t>
            </a:r>
            <a:r>
              <a:rPr lang="ko-KR" altLang="en-US" dirty="0"/>
              <a:t>상품</a:t>
            </a:r>
            <a:r>
              <a:rPr lang="en-US" altLang="ko-KR" dirty="0"/>
              <a:t>ID = ‘02’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6209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1735" y="204686"/>
            <a:ext cx="513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사용자 인터페이스 설계</a:t>
            </a:r>
            <a:endParaRPr lang="ja-JP" altLang="en-US" sz="3600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1AB9B3A-8127-4814-8594-65CFEF427E5A}"/>
              </a:ext>
            </a:extLst>
          </p:cNvPr>
          <p:cNvSpPr/>
          <p:nvPr/>
        </p:nvSpPr>
        <p:spPr>
          <a:xfrm>
            <a:off x="4749555" y="1422084"/>
            <a:ext cx="5888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요금제 삭제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DELETE FROM </a:t>
            </a:r>
            <a:r>
              <a:rPr lang="ko-KR" altLang="en-US" dirty="0">
                <a:solidFill>
                  <a:schemeClr val="bg1"/>
                </a:solidFill>
              </a:rPr>
              <a:t>요금상품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WHERE </a:t>
            </a:r>
            <a:r>
              <a:rPr lang="ko-KR" altLang="en-US" dirty="0">
                <a:solidFill>
                  <a:schemeClr val="bg1"/>
                </a:solidFill>
              </a:rPr>
              <a:t>상품</a:t>
            </a:r>
            <a:r>
              <a:rPr lang="en-US" altLang="ko-KR" dirty="0">
                <a:solidFill>
                  <a:schemeClr val="bg1"/>
                </a:solidFill>
              </a:rPr>
              <a:t>ID = ‘?’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54855F2C-8693-471F-A4DD-B568AD80CC2D}"/>
              </a:ext>
            </a:extLst>
          </p:cNvPr>
          <p:cNvGrpSpPr/>
          <p:nvPr/>
        </p:nvGrpSpPr>
        <p:grpSpPr>
          <a:xfrm>
            <a:off x="296649" y="1007108"/>
            <a:ext cx="4064000" cy="2961207"/>
            <a:chOff x="7174247" y="1204694"/>
            <a:chExt cx="4064000" cy="353695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83C78DDF-1AF5-42AA-B144-DEC046F9B49F}"/>
                </a:ext>
              </a:extLst>
            </p:cNvPr>
            <p:cNvGrpSpPr/>
            <p:nvPr/>
          </p:nvGrpSpPr>
          <p:grpSpPr>
            <a:xfrm>
              <a:off x="7174247" y="1204694"/>
              <a:ext cx="4064000" cy="3536950"/>
              <a:chOff x="7174247" y="1204694"/>
              <a:chExt cx="4064000" cy="353695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xmlns="" id="{70CC7E2A-CA14-4439-8961-99CC7B9FCB03}"/>
                  </a:ext>
                </a:extLst>
              </p:cNvPr>
              <p:cNvGrpSpPr/>
              <p:nvPr/>
            </p:nvGrpSpPr>
            <p:grpSpPr>
              <a:xfrm>
                <a:off x="7174247" y="1204694"/>
                <a:ext cx="4064000" cy="3536950"/>
                <a:chOff x="7174247" y="1204694"/>
                <a:chExt cx="4064000" cy="3536950"/>
              </a:xfrm>
            </p:grpSpPr>
            <p:pic>
              <p:nvPicPr>
                <p:cNvPr id="32" name="Picture 2" descr="C:\Users\koyoungmi\Desktop\divice.png">
                  <a:extLst>
                    <a:ext uri="{FF2B5EF4-FFF2-40B4-BE49-F238E27FC236}">
                      <a16:creationId xmlns:a16="http://schemas.microsoft.com/office/drawing/2014/main" xmlns="" id="{CDE1F25F-8291-47CD-B2F6-D7C3186F68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74247" y="1204694"/>
                  <a:ext cx="4064000" cy="3536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xmlns="" id="{58D98DD9-B01F-4075-9E96-93572FC4C586}"/>
                    </a:ext>
                  </a:extLst>
                </p:cNvPr>
                <p:cNvSpPr/>
                <p:nvPr/>
              </p:nvSpPr>
              <p:spPr>
                <a:xfrm>
                  <a:off x="7232970" y="1895912"/>
                  <a:ext cx="1743250" cy="3187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50" dirty="0">
                    <a:solidFill>
                      <a:schemeClr val="tx1"/>
                    </a:solidFill>
                    <a:latin typeface="Berlin Sans FB Demi" panose="020E0802020502020306" pitchFamily="34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C10AB7C9-017C-479B-B1A9-DADE82EDD8F6}"/>
                  </a:ext>
                </a:extLst>
              </p:cNvPr>
              <p:cNvSpPr txBox="1"/>
              <p:nvPr/>
            </p:nvSpPr>
            <p:spPr>
              <a:xfrm>
                <a:off x="7294271" y="1895912"/>
                <a:ext cx="125830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Comic Sans MS" panose="030F0702030302020204" pitchFamily="66" charset="0"/>
                  </a:rPr>
                  <a:t>payment</a:t>
                </a:r>
                <a:endParaRPr lang="ko-KR" altLang="en-US" sz="1600" dirty="0">
                  <a:latin typeface="Comic Sans MS" panose="030F0702030302020204" pitchFamily="66" charset="0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31" name="Picture 2" descr="C:\Users\koyoungmi\Desktop\divice.png">
                <a:extLst>
                  <a:ext uri="{FF2B5EF4-FFF2-40B4-BE49-F238E27FC236}">
                    <a16:creationId xmlns:a16="http://schemas.microsoft.com/office/drawing/2014/main" xmlns="" id="{68D327F7-4F38-414D-B95E-69E98E9CD5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62" t="20709" r="59460" b="72248"/>
              <a:stretch/>
            </p:blipFill>
            <p:spPr bwMode="auto">
              <a:xfrm>
                <a:off x="8237988" y="1946246"/>
                <a:ext cx="950054" cy="249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D2B3D48D-C708-4522-BC17-474D304B4AEB}"/>
                </a:ext>
              </a:extLst>
            </p:cNvPr>
            <p:cNvSpPr/>
            <p:nvPr/>
          </p:nvSpPr>
          <p:spPr>
            <a:xfrm>
              <a:off x="7668782" y="2495439"/>
              <a:ext cx="1346849" cy="249053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0A96C14D-64A3-4603-B208-A5BA8CC501C1}"/>
                </a:ext>
              </a:extLst>
            </p:cNvPr>
            <p:cNvSpPr txBox="1"/>
            <p:nvPr/>
          </p:nvSpPr>
          <p:spPr>
            <a:xfrm>
              <a:off x="7650388" y="2489160"/>
              <a:ext cx="29053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716B6B"/>
                  </a:solidFill>
                  <a:latin typeface="Comic Sans MS" panose="030F0702030302020204" pitchFamily="66" charset="0"/>
                </a:rPr>
                <a:t>720p</a:t>
              </a:r>
              <a:r>
                <a:rPr lang="ko-KR" altLang="en-US" sz="1100" dirty="0">
                  <a:solidFill>
                    <a:srgbClr val="716B6B"/>
                  </a:solidFill>
                  <a:latin typeface="Comic Sans MS" panose="030F0702030302020204" pitchFamily="66" charset="0"/>
                </a:rPr>
                <a:t>  스탠다드  </a:t>
              </a:r>
              <a:r>
                <a:rPr lang="en-US" altLang="ko-KR" sz="1100" dirty="0">
                  <a:solidFill>
                    <a:srgbClr val="716B6B"/>
                  </a:solidFill>
                  <a:latin typeface="Comic Sans MS" panose="030F0702030302020204" pitchFamily="66" charset="0"/>
                </a:rPr>
                <a:t>12000  2</a:t>
              </a:r>
              <a:endParaRPr lang="ko-KR" altLang="en-US" sz="1100" dirty="0">
                <a:solidFill>
                  <a:srgbClr val="716B6B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589F431E-7020-470D-8BBF-585042D8139A}"/>
                </a:ext>
              </a:extLst>
            </p:cNvPr>
            <p:cNvCxnSpPr/>
            <p:nvPr/>
          </p:nvCxnSpPr>
          <p:spPr>
            <a:xfrm>
              <a:off x="8113814" y="2489160"/>
              <a:ext cx="0" cy="255332"/>
            </a:xfrm>
            <a:prstGeom prst="line">
              <a:avLst/>
            </a:prstGeom>
            <a:ln>
              <a:solidFill>
                <a:srgbClr val="88838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81C36155-06CC-446A-A222-4A450151E715}"/>
                </a:ext>
              </a:extLst>
            </p:cNvPr>
            <p:cNvCxnSpPr>
              <a:cxnSpLocks/>
            </p:cNvCxnSpPr>
            <p:nvPr/>
          </p:nvCxnSpPr>
          <p:spPr>
            <a:xfrm>
              <a:off x="8744200" y="2489160"/>
              <a:ext cx="0" cy="255332"/>
            </a:xfrm>
            <a:prstGeom prst="line">
              <a:avLst/>
            </a:prstGeom>
            <a:ln>
              <a:solidFill>
                <a:srgbClr val="88838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BE848860-460F-4903-8102-8BB5AC6306EE}"/>
                </a:ext>
              </a:extLst>
            </p:cNvPr>
            <p:cNvCxnSpPr/>
            <p:nvPr/>
          </p:nvCxnSpPr>
          <p:spPr>
            <a:xfrm>
              <a:off x="9248192" y="2489160"/>
              <a:ext cx="0" cy="255332"/>
            </a:xfrm>
            <a:prstGeom prst="line">
              <a:avLst/>
            </a:prstGeom>
            <a:ln>
              <a:solidFill>
                <a:srgbClr val="88838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A953D3D-3BFD-4515-800F-642300E0990B}"/>
                </a:ext>
              </a:extLst>
            </p:cNvPr>
            <p:cNvSpPr txBox="1"/>
            <p:nvPr/>
          </p:nvSpPr>
          <p:spPr>
            <a:xfrm>
              <a:off x="7650388" y="2227401"/>
              <a:ext cx="29053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716B6B"/>
                  </a:solidFill>
                  <a:latin typeface="Comic Sans MS" panose="030F0702030302020204" pitchFamily="66" charset="0"/>
                </a:rPr>
                <a:t>화질     상품명    가격  </a:t>
              </a:r>
              <a:r>
                <a:rPr lang="ko-KR" altLang="en-US" sz="1100" dirty="0" err="1">
                  <a:solidFill>
                    <a:srgbClr val="716B6B"/>
                  </a:solidFill>
                  <a:latin typeface="Comic Sans MS" panose="030F0702030302020204" pitchFamily="66" charset="0"/>
                </a:rPr>
                <a:t>기기수</a:t>
              </a:r>
              <a:endParaRPr lang="ko-KR" altLang="en-US" sz="1100" dirty="0">
                <a:solidFill>
                  <a:srgbClr val="716B6B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05BADFE1-0C2B-4B02-A157-EB66E331156F}"/>
              </a:ext>
            </a:extLst>
          </p:cNvPr>
          <p:cNvSpPr/>
          <p:nvPr/>
        </p:nvSpPr>
        <p:spPr>
          <a:xfrm>
            <a:off x="4786543" y="2513859"/>
            <a:ext cx="5888853" cy="1317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D77D269-AAED-49F4-B2B0-17914768744A}"/>
              </a:ext>
            </a:extLst>
          </p:cNvPr>
          <p:cNvSpPr/>
          <p:nvPr/>
        </p:nvSpPr>
        <p:spPr>
          <a:xfrm>
            <a:off x="4786545" y="2595414"/>
            <a:ext cx="58888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요금제 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INSERT</a:t>
            </a:r>
            <a:r>
              <a:rPr lang="ko-KR" altLang="en-US" dirty="0"/>
              <a:t> </a:t>
            </a:r>
            <a:r>
              <a:rPr lang="en-US" altLang="ko-KR" dirty="0"/>
              <a:t>INTO</a:t>
            </a:r>
            <a:r>
              <a:rPr lang="ko-KR" altLang="en-US" dirty="0"/>
              <a:t> 요금상품</a:t>
            </a:r>
            <a:endParaRPr lang="en-US" altLang="ko-KR" dirty="0"/>
          </a:p>
          <a:p>
            <a:r>
              <a:rPr lang="en-US" altLang="ko-KR" dirty="0"/>
              <a:t>VALUES (’DB13342’, ‘1080P’, ‘VIP’, ‘12000’, ‘2’)</a:t>
            </a:r>
          </a:p>
          <a:p>
            <a:endParaRPr lang="en-US" altLang="ko-KR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8EAD1443-6CF6-4A6B-AD9E-6AB32C0F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36" y="4042549"/>
            <a:ext cx="2923066" cy="25485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7BA6942-573E-4FA2-8901-31E65374F733}"/>
              </a:ext>
            </a:extLst>
          </p:cNvPr>
          <p:cNvSpPr/>
          <p:nvPr/>
        </p:nvSpPr>
        <p:spPr>
          <a:xfrm>
            <a:off x="648072" y="5599323"/>
            <a:ext cx="2582486" cy="3222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52F043AA-599D-42D3-BB8E-5235EBE2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936" y="4042549"/>
            <a:ext cx="2923066" cy="254854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41382582-A177-41C7-9C48-BBCC09135225}"/>
              </a:ext>
            </a:extLst>
          </p:cNvPr>
          <p:cNvSpPr/>
          <p:nvPr/>
        </p:nvSpPr>
        <p:spPr>
          <a:xfrm>
            <a:off x="3923698" y="5007279"/>
            <a:ext cx="2923066" cy="47975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4A2A073C-3F0A-4257-9FC4-A7E51F7C0D53}"/>
              </a:ext>
            </a:extLst>
          </p:cNvPr>
          <p:cNvSpPr/>
          <p:nvPr/>
        </p:nvSpPr>
        <p:spPr>
          <a:xfrm>
            <a:off x="2645546" y="2450238"/>
            <a:ext cx="585012" cy="328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5FB9C58A-9BA8-4DE3-AF73-03C0AF0299C9}"/>
              </a:ext>
            </a:extLst>
          </p:cNvPr>
          <p:cNvCxnSpPr>
            <a:cxnSpLocks/>
          </p:cNvCxnSpPr>
          <p:nvPr/>
        </p:nvCxnSpPr>
        <p:spPr>
          <a:xfrm>
            <a:off x="3266070" y="2623353"/>
            <a:ext cx="1482010" cy="32412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67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4288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HY동녘B" pitchFamily="18" charset="-127"/>
                  <a:ea typeface="HY동녘B" pitchFamily="18" charset="-127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HY동녘B" pitchFamily="18" charset="-127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HY동녘B" pitchFamily="18" charset="-127"/>
                  <a:ea typeface="HY동녘B" pitchFamily="18" charset="-127"/>
                </a:rPr>
                <a:t>응용분야</a:t>
              </a:r>
              <a:endParaRPr lang="ja-JP" altLang="en-US" sz="4000" spc="300" dirty="0">
                <a:solidFill>
                  <a:schemeClr val="bg1"/>
                </a:solidFill>
                <a:latin typeface="HY동녘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87933" y="204686"/>
            <a:ext cx="3374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VSS_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응용분야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57200" y="4513999"/>
            <a:ext cx="11341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*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비디오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스트리밍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서비스란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?</a:t>
            </a:r>
          </a:p>
          <a:p>
            <a:pPr algn="just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 인터넷 연결이 가능한 대부분의 스크린 기기를 통해 언제 어디서나 원하는 동영상을</a:t>
            </a:r>
            <a:endParaRPr lang="en-US" altLang="ko-KR" dirty="0">
              <a:latin typeface="HY동녘B" pitchFamily="18" charset="-127"/>
              <a:ea typeface="HY동녘B" pitchFamily="18" charset="-127"/>
            </a:endParaRPr>
          </a:p>
          <a:p>
            <a:pPr algn="just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dirty="0" err="1">
                <a:latin typeface="HY동녘B" pitchFamily="18" charset="-127"/>
                <a:ea typeface="HY동녘B" pitchFamily="18" charset="-127"/>
              </a:rPr>
              <a:t>월정액으로</a:t>
            </a:r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 다양한 </a:t>
            </a:r>
            <a:r>
              <a:rPr lang="en-US" altLang="ko-KR" dirty="0">
                <a:latin typeface="HY동녘B" pitchFamily="18" charset="-127"/>
                <a:ea typeface="HY동녘B" pitchFamily="18" charset="-127"/>
              </a:rPr>
              <a:t>TV </a:t>
            </a:r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프로그램과 영화뿐 아니라 자체 제작 오리지널 </a:t>
            </a:r>
            <a:r>
              <a:rPr lang="ko-KR" altLang="en-US" dirty="0" err="1">
                <a:latin typeface="HY동녘B" pitchFamily="18" charset="-127"/>
                <a:ea typeface="HY동녘B" pitchFamily="18" charset="-127"/>
              </a:rPr>
              <a:t>시리즈를을</a:t>
            </a:r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 무제한으로 </a:t>
            </a:r>
            <a:endParaRPr lang="en-US" altLang="ko-KR" dirty="0">
              <a:latin typeface="HY동녘B" pitchFamily="18" charset="-127"/>
              <a:ea typeface="HY동녘B" pitchFamily="18" charset="-127"/>
            </a:endParaRPr>
          </a:p>
          <a:p>
            <a:pPr algn="just"/>
            <a:r>
              <a:rPr lang="en-US" altLang="ko-KR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시청할 수 있게 해주는 서비스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438150" y="1796841"/>
            <a:ext cx="11341099" cy="2484518"/>
            <a:chOff x="476250" y="1492041"/>
            <a:chExt cx="13180567" cy="2484518"/>
          </a:xfrm>
        </p:grpSpPr>
        <p:sp>
          <p:nvSpPr>
            <p:cNvPr id="17" name="正方形/長方形 16"/>
            <p:cNvSpPr/>
            <p:nvPr/>
          </p:nvSpPr>
          <p:spPr>
            <a:xfrm>
              <a:off x="476250" y="1509327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972050" y="1509327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467850" y="1492041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314" name="Picture 2" descr="ëª¨ëì ìì 10 - ë°©ì¡ê°ë¥¼ ë¤íë¤ ëì´ ì¨ë¤ 'ë·íë¦­ì¤'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450" y="2183678"/>
            <a:ext cx="3603625" cy="1670771"/>
          </a:xfrm>
          <a:prstGeom prst="rect">
            <a:avLst/>
          </a:prstGeom>
          <a:noFill/>
        </p:spPr>
      </p:pic>
      <p:pic>
        <p:nvPicPr>
          <p:cNvPr id="13316" name="Picture 4" descr="ê°ìì 1ìµ ë·íë¦­ì¤, íêµ­ì  'ì°»ì ì íí'?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0225" y="2181225"/>
            <a:ext cx="3556000" cy="181927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981200" y="1809750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왓챠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43550" y="1800225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넷플릭스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57725" y="3933825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>
                <a:hlinkClick r:id="rId4"/>
              </a:rPr>
              <a:t>www.netflix.com/kr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90600" y="388620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>
                <a:hlinkClick r:id="rId5"/>
              </a:rPr>
              <a:t>watcha.com/ko-KR</a:t>
            </a:r>
            <a:endParaRPr lang="ko-KR" altLang="en-US" dirty="0"/>
          </a:p>
        </p:txBody>
      </p:sp>
      <p:pic>
        <p:nvPicPr>
          <p:cNvPr id="13318" name="Picture 6" descr="ëë¼ì´ë¸ì ìë¡ì´ ê´ê³ ì ëë¼ì´ë¸ì ë·íë¦­ì¤ë? 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10552" y="2095500"/>
            <a:ext cx="3562348" cy="1904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87933" y="204686"/>
            <a:ext cx="3374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VSS_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응용분야</a:t>
            </a:r>
            <a:endParaRPr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フリーフォーム 9"/>
          <p:cNvSpPr/>
          <p:nvPr/>
        </p:nvSpPr>
        <p:spPr>
          <a:xfrm>
            <a:off x="1907033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/>
          </a:p>
        </p:txBody>
      </p:sp>
      <p:sp>
        <p:nvSpPr>
          <p:cNvPr id="11" name="円/楕円 10"/>
          <p:cNvSpPr/>
          <p:nvPr/>
        </p:nvSpPr>
        <p:spPr>
          <a:xfrm>
            <a:off x="2167117" y="1608524"/>
            <a:ext cx="1731532" cy="1731532"/>
          </a:xfrm>
          <a:prstGeom prst="ellipse">
            <a:avLst/>
          </a:prstGeom>
          <a:solidFill>
            <a:srgbClr val="FAFAFA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12" name="フリーフォーム 11"/>
          <p:cNvSpPr/>
          <p:nvPr/>
        </p:nvSpPr>
        <p:spPr>
          <a:xfrm>
            <a:off x="4226285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/>
          </a:p>
        </p:txBody>
      </p:sp>
      <p:sp>
        <p:nvSpPr>
          <p:cNvPr id="21" name="円/楕円 20"/>
          <p:cNvSpPr/>
          <p:nvPr/>
        </p:nvSpPr>
        <p:spPr>
          <a:xfrm>
            <a:off x="4486370" y="1608524"/>
            <a:ext cx="1731532" cy="1731532"/>
          </a:xfrm>
          <a:prstGeom prst="ellipse">
            <a:avLst/>
          </a:prstGeom>
          <a:solidFill>
            <a:srgbClr val="FAFAF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22" name="フリーフォーム 21"/>
          <p:cNvSpPr/>
          <p:nvPr/>
        </p:nvSpPr>
        <p:spPr>
          <a:xfrm>
            <a:off x="6545538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/>
          </a:p>
        </p:txBody>
      </p:sp>
      <p:sp>
        <p:nvSpPr>
          <p:cNvPr id="23" name="円/楕円 22"/>
          <p:cNvSpPr/>
          <p:nvPr/>
        </p:nvSpPr>
        <p:spPr>
          <a:xfrm>
            <a:off x="6805622" y="1608524"/>
            <a:ext cx="1731532" cy="1731532"/>
          </a:xfrm>
          <a:prstGeom prst="ellipse">
            <a:avLst/>
          </a:prstGeom>
          <a:solidFill>
            <a:srgbClr val="FAFAFA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4" name="フリーフォーム 23"/>
          <p:cNvSpPr/>
          <p:nvPr/>
        </p:nvSpPr>
        <p:spPr>
          <a:xfrm>
            <a:off x="8864790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2280" tIns="2542198" rIns="462280" bIns="150224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6500" kern="1200"/>
          </a:p>
        </p:txBody>
      </p:sp>
      <p:sp>
        <p:nvSpPr>
          <p:cNvPr id="25" name="円/楕円 24"/>
          <p:cNvSpPr/>
          <p:nvPr/>
        </p:nvSpPr>
        <p:spPr>
          <a:xfrm>
            <a:off x="9124874" y="1608524"/>
            <a:ext cx="1731532" cy="1731532"/>
          </a:xfrm>
          <a:prstGeom prst="ellipse">
            <a:avLst/>
          </a:prstGeom>
          <a:solidFill>
            <a:srgbClr val="FAFAFA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30" name="TextBox 29"/>
          <p:cNvSpPr txBox="1"/>
          <p:nvPr/>
        </p:nvSpPr>
        <p:spPr>
          <a:xfrm>
            <a:off x="2000250" y="3686175"/>
            <a:ext cx="2047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영화관과 다르게 </a:t>
            </a:r>
            <a:endParaRPr lang="en-US" altLang="ko-KR" dirty="0">
              <a:latin typeface="HY동녘B" pitchFamily="18" charset="-127"/>
              <a:ea typeface="HY동녘B" pitchFamily="18" charset="-127"/>
            </a:endParaRPr>
          </a:p>
          <a:p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시간적 공간적 제약이 사라진다</a:t>
            </a:r>
            <a:r>
              <a:rPr lang="en-US" altLang="ko-KR" dirty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endParaRPr lang="en-US" altLang="ko-KR" dirty="0">
              <a:latin typeface="HY동녘B" pitchFamily="18" charset="-127"/>
              <a:ea typeface="HY동녘B" pitchFamily="18" charset="-127"/>
            </a:endParaRPr>
          </a:p>
          <a:p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모든 시청자에 재생환경에 맞출 수 있다</a:t>
            </a:r>
            <a:r>
              <a:rPr lang="en-US" altLang="ko-KR" dirty="0">
                <a:latin typeface="HY동녘B" pitchFamily="18" charset="-127"/>
                <a:ea typeface="HY동녘B" pitchFamily="18" charset="-127"/>
              </a:rPr>
              <a:t>.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95775" y="3676650"/>
            <a:ext cx="2047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이용권을 구매해 여러 번 반복재생 할 수 있다</a:t>
            </a:r>
            <a:r>
              <a:rPr lang="en-US" altLang="ko-KR" dirty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endParaRPr lang="en-US" altLang="ko-KR" dirty="0">
              <a:latin typeface="HY동녘B" pitchFamily="18" charset="-127"/>
              <a:ea typeface="HY동녘B" pitchFamily="18" charset="-127"/>
            </a:endParaRPr>
          </a:p>
          <a:p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문화 </a:t>
            </a:r>
            <a:r>
              <a:rPr lang="ko-KR" altLang="en-US" dirty="0" err="1">
                <a:latin typeface="HY동녘B" pitchFamily="18" charset="-127"/>
                <a:ea typeface="HY동녘B" pitchFamily="18" charset="-127"/>
              </a:rPr>
              <a:t>콘텐츠</a:t>
            </a:r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 산업의 기반을 다질 수 있다</a:t>
            </a:r>
            <a:r>
              <a:rPr lang="en-US" altLang="ko-KR" dirty="0">
                <a:latin typeface="HY동녘B" pitchFamily="18" charset="-127"/>
                <a:ea typeface="HY동녘B" pitchFamily="18" charset="-127"/>
              </a:rPr>
              <a:t>.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53200" y="3657600"/>
            <a:ext cx="2047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별 점 이나 후기를 통해 간단한 시장조사가 가능하다</a:t>
            </a:r>
            <a:r>
              <a:rPr lang="en-US" altLang="ko-KR" dirty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endParaRPr lang="en-US" altLang="ko-KR" dirty="0">
              <a:latin typeface="HY동녘B" pitchFamily="18" charset="-127"/>
              <a:ea typeface="HY동녘B" pitchFamily="18" charset="-127"/>
            </a:endParaRPr>
          </a:p>
          <a:p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광고계약을 통해 수익을 창출 할 수 있다</a:t>
            </a:r>
            <a:r>
              <a:rPr lang="en-US" altLang="ko-KR" dirty="0">
                <a:latin typeface="HY동녘B" pitchFamily="18" charset="-127"/>
                <a:ea typeface="HY동녘B" pitchFamily="18" charset="-127"/>
              </a:rPr>
              <a:t>.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15400" y="3657600"/>
            <a:ext cx="2047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자체 제작 오리지널 시리즈를 통해 경쟁력 강화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6340F69-D773-4690-8088-B129F960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77" y="1833060"/>
            <a:ext cx="1097894" cy="13129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8035759-14E9-4D4E-8E52-039B3C085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580" y="1900029"/>
            <a:ext cx="1283675" cy="11541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F4649F2-C680-48BA-9740-27F533204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651" y="1864516"/>
            <a:ext cx="1110297" cy="12251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D9F331D-E72A-4E4D-AC72-1C9A092F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217" y="1986154"/>
            <a:ext cx="1298354" cy="10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36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  <a:cs typeface="Ebrima" panose="02000000000000000000" pitchFamily="2" charset="0"/>
                </a:rPr>
                <a:t>요건분석</a:t>
              </a:r>
              <a:endParaRPr kumimoji="1" lang="ja-JP" altLang="en-US" sz="4000" dirty="0">
                <a:solidFill>
                  <a:schemeClr val="bg1"/>
                </a:solidFill>
                <a:latin typeface="HY동녘B" panose="02030600000101010101" pitchFamily="18" charset="-127"/>
                <a:cs typeface="Ebrima" panose="02000000000000000000" pitchFamily="2" charset="0"/>
              </a:endParaRPr>
            </a:p>
          </p:txBody>
        </p:sp>
      </p:grpSp>
      <p:sp>
        <p:nvSpPr>
          <p:cNvPr id="9" name="テキスト ボックス 2"/>
          <p:cNvSpPr txBox="1"/>
          <p:nvPr/>
        </p:nvSpPr>
        <p:spPr>
          <a:xfrm>
            <a:off x="400050" y="1028700"/>
            <a:ext cx="2247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2</a:t>
            </a:r>
            <a:endParaRPr kumimoji="1" lang="ja-JP" altLang="en-US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0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276883" y="785504"/>
            <a:ext cx="4402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800" b="1" spc="300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  <a:cs typeface="Ebrima" panose="02000000000000000000" pitchFamily="2" charset="0"/>
              </a:rPr>
              <a:t>VSS_</a:t>
            </a:r>
            <a:r>
              <a:rPr lang="ko-KR" altLang="en-US" sz="4800" b="1" spc="300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  <a:cs typeface="Ebrima" panose="02000000000000000000" pitchFamily="2" charset="0"/>
              </a:rPr>
              <a:t>요건분석</a:t>
            </a:r>
            <a:endParaRPr lang="ja-JP" altLang="en-US" sz="4800" b="1" spc="300" dirty="0">
              <a:solidFill>
                <a:schemeClr val="bg1"/>
              </a:solidFill>
              <a:latin typeface="HY동녘B" pitchFamily="18" charset="-127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36600" y="1666025"/>
            <a:ext cx="5397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#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고객</a:t>
            </a:r>
            <a:endParaRPr lang="en-US" altLang="ko-KR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로그인</a:t>
            </a:r>
            <a:endParaRPr lang="en-US" altLang="ko-KR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회원가입 </a:t>
            </a:r>
            <a:endParaRPr lang="en-US" altLang="ko-KR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마이페이지</a:t>
            </a:r>
            <a:endParaRPr lang="en-US" altLang="ko-KR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영화 검색</a:t>
            </a:r>
            <a:endParaRPr lang="en-US" altLang="ko-KR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영화 상세정보 출력</a:t>
            </a:r>
            <a:endParaRPr lang="en-US" altLang="ko-KR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kumimoji="1" lang="en-US" altLang="ja-JP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영화 찜 목록</a:t>
            </a:r>
            <a:endParaRPr kumimoji="1" lang="en-US" altLang="ko-KR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en-US" altLang="ja-JP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영화 평점 넣기</a:t>
            </a:r>
            <a:endParaRPr lang="en-US" altLang="ko-KR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kumimoji="1" lang="en-US" altLang="ja-JP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요금제 구매</a:t>
            </a:r>
            <a:endParaRPr kumimoji="1" lang="en-US" altLang="ko-KR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en-US" altLang="ja-JP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장치 등록</a:t>
            </a:r>
            <a:endParaRPr lang="en-US" altLang="ja-JP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kumimoji="1" lang="en-US" altLang="ja-JP" b="1" dirty="0">
                <a:solidFill>
                  <a:schemeClr val="bg1"/>
                </a:solidFill>
                <a:latin typeface="HY동녘B" pitchFamily="18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시청</a:t>
            </a:r>
            <a:endParaRPr kumimoji="1" lang="en-US" altLang="ko-KR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en-US" altLang="ja-JP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리뷰작성</a:t>
            </a:r>
            <a:endParaRPr kumimoji="1" lang="ja-JP" altLang="en-US" dirty="0">
              <a:solidFill>
                <a:schemeClr val="bg1"/>
              </a:solidFill>
              <a:latin typeface="HY동녘B" panose="02030600000101010101" pitchFamily="18" charset="-127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テキスト ボックス 13"/>
          <p:cNvSpPr txBox="1"/>
          <p:nvPr/>
        </p:nvSpPr>
        <p:spPr>
          <a:xfrm>
            <a:off x="755650" y="5288227"/>
            <a:ext cx="539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#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영화 추가</a:t>
            </a:r>
            <a:r>
              <a:rPr lang="en-US" altLang="ko-KR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관리</a:t>
            </a:r>
            <a:endParaRPr lang="en-US" altLang="ko-KR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kumimoji="1" lang="en-US" altLang="ja-JP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요금제 추가 관리</a:t>
            </a:r>
            <a:endParaRPr kumimoji="1" lang="ja-JP" altLang="en-US" dirty="0">
              <a:solidFill>
                <a:schemeClr val="bg1"/>
              </a:solidFill>
              <a:latin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71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75934" y="212942"/>
            <a:ext cx="464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기존</a:t>
            </a:r>
            <a:r>
              <a:rPr lang="en-US" altLang="ko-KR" sz="3600" b="1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 </a:t>
            </a:r>
            <a:r>
              <a:rPr lang="en-US" altLang="ja-JP" sz="3600" b="1" dirty="0">
                <a:latin typeface="HY동녘B" panose="02030600000101010101" pitchFamily="18" charset="-127"/>
                <a:ea typeface="HY동녘B" panose="02030600000101010101" pitchFamily="18" charset="-127"/>
                <a:cs typeface="Ebrima" panose="02000000000000000000" pitchFamily="2" charset="0"/>
              </a:rPr>
              <a:t>ERD</a:t>
            </a:r>
            <a:endParaRPr lang="ja-JP" altLang="en-US" sz="3600" b="1" dirty="0">
              <a:latin typeface="HY동녘B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線コネクタ 5"/>
          <p:cNvCxnSpPr>
            <a:cxnSpLocks/>
          </p:cNvCxnSpPr>
          <p:nvPr/>
        </p:nvCxnSpPr>
        <p:spPr>
          <a:xfrm>
            <a:off x="66214" y="1005807"/>
            <a:ext cx="1225599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0FE919CB-4B01-4047-B361-F090D4EAC833}"/>
              </a:ext>
            </a:extLst>
          </p:cNvPr>
          <p:cNvGrpSpPr/>
          <p:nvPr/>
        </p:nvGrpSpPr>
        <p:grpSpPr>
          <a:xfrm>
            <a:off x="5018413" y="2807989"/>
            <a:ext cx="1286240" cy="519337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A6F71CA-5D0F-4F4C-866C-DE66C6513991}"/>
                </a:ext>
              </a:extLst>
            </p:cNvPr>
            <p:cNvSpPr/>
            <p:nvPr/>
          </p:nvSpPr>
          <p:spPr>
            <a:xfrm>
              <a:off x="1898156" y="1918997"/>
              <a:ext cx="1997736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B4AD4881-7268-4E8F-9474-02288F128EEE}"/>
                </a:ext>
              </a:extLst>
            </p:cNvPr>
            <p:cNvSpPr txBox="1"/>
            <p:nvPr/>
          </p:nvSpPr>
          <p:spPr>
            <a:xfrm>
              <a:off x="1898158" y="2150397"/>
              <a:ext cx="1997735" cy="5326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회원</a:t>
              </a: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17015548-AE07-4B81-B250-2E82F1F87A80}"/>
              </a:ext>
            </a:extLst>
          </p:cNvPr>
          <p:cNvSpPr/>
          <p:nvPr/>
        </p:nvSpPr>
        <p:spPr>
          <a:xfrm>
            <a:off x="3552020" y="2550049"/>
            <a:ext cx="630852" cy="25400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u="sng" dirty="0"/>
              <a:t>ID</a:t>
            </a:r>
            <a:endParaRPr lang="ko-KR" altLang="en-US" b="1" u="sng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1E1E96D8-695B-40DB-B2F6-036B57D3D1CA}"/>
              </a:ext>
            </a:extLst>
          </p:cNvPr>
          <p:cNvSpPr/>
          <p:nvPr/>
        </p:nvSpPr>
        <p:spPr>
          <a:xfrm>
            <a:off x="6779217" y="3327326"/>
            <a:ext cx="715404" cy="25401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국적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AD228E90-5740-43D3-BF65-3CD2A53C98B7}"/>
              </a:ext>
            </a:extLst>
          </p:cNvPr>
          <p:cNvSpPr/>
          <p:nvPr/>
        </p:nvSpPr>
        <p:spPr>
          <a:xfrm>
            <a:off x="3467468" y="2860024"/>
            <a:ext cx="789009" cy="3422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생년월일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F9221BEF-4A1C-4459-B706-E0B96855715F}"/>
              </a:ext>
            </a:extLst>
          </p:cNvPr>
          <p:cNvSpPr/>
          <p:nvPr/>
        </p:nvSpPr>
        <p:spPr>
          <a:xfrm>
            <a:off x="6762400" y="2968809"/>
            <a:ext cx="701950" cy="25125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911A4CD7-2B10-4186-94BB-99702723A1A8}"/>
              </a:ext>
            </a:extLst>
          </p:cNvPr>
          <p:cNvSpPr/>
          <p:nvPr/>
        </p:nvSpPr>
        <p:spPr>
          <a:xfrm>
            <a:off x="3580756" y="3230541"/>
            <a:ext cx="704459" cy="28941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가입일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1442E7B-4CC7-4A6B-95AE-380A0B8BAD99}"/>
              </a:ext>
            </a:extLst>
          </p:cNvPr>
          <p:cNvSpPr/>
          <p:nvPr/>
        </p:nvSpPr>
        <p:spPr>
          <a:xfrm>
            <a:off x="6762399" y="2641528"/>
            <a:ext cx="715404" cy="254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성별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7F1EFA9-C007-47AB-A7DB-B79A686825EB}"/>
              </a:ext>
            </a:extLst>
          </p:cNvPr>
          <p:cNvCxnSpPr>
            <a:stCxn id="3" idx="3"/>
            <a:endCxn id="17" idx="2"/>
          </p:cNvCxnSpPr>
          <p:nvPr/>
        </p:nvCxnSpPr>
        <p:spPr>
          <a:xfrm>
            <a:off x="6304653" y="3081844"/>
            <a:ext cx="474565" cy="3724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5355270C-B235-4EFB-A5E2-72CD60E33ABB}"/>
              </a:ext>
            </a:extLst>
          </p:cNvPr>
          <p:cNvCxnSpPr>
            <a:stCxn id="3" idx="3"/>
            <a:endCxn id="19" idx="2"/>
          </p:cNvCxnSpPr>
          <p:nvPr/>
        </p:nvCxnSpPr>
        <p:spPr>
          <a:xfrm>
            <a:off x="6304653" y="3081844"/>
            <a:ext cx="457747" cy="125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21561B15-AD71-41ED-86F7-6093BDD099A1}"/>
              </a:ext>
            </a:extLst>
          </p:cNvPr>
          <p:cNvCxnSpPr>
            <a:stCxn id="3" idx="3"/>
            <a:endCxn id="21" idx="2"/>
          </p:cNvCxnSpPr>
          <p:nvPr/>
        </p:nvCxnSpPr>
        <p:spPr>
          <a:xfrm flipV="1">
            <a:off x="6304653" y="2768533"/>
            <a:ext cx="457746" cy="3133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39C3AE07-8174-4EFF-9BCD-433AF9ED7E4F}"/>
              </a:ext>
            </a:extLst>
          </p:cNvPr>
          <p:cNvCxnSpPr>
            <a:cxnSpLocks/>
            <a:stCxn id="16" idx="6"/>
            <a:endCxn id="3" idx="1"/>
          </p:cNvCxnSpPr>
          <p:nvPr/>
        </p:nvCxnSpPr>
        <p:spPr>
          <a:xfrm>
            <a:off x="4182872" y="2677053"/>
            <a:ext cx="835542" cy="4047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16028E5F-E4C1-4D21-B289-46A1DEA773D3}"/>
              </a:ext>
            </a:extLst>
          </p:cNvPr>
          <p:cNvCxnSpPr>
            <a:cxnSpLocks/>
            <a:stCxn id="18" idx="6"/>
            <a:endCxn id="3" idx="1"/>
          </p:cNvCxnSpPr>
          <p:nvPr/>
        </p:nvCxnSpPr>
        <p:spPr>
          <a:xfrm>
            <a:off x="4256477" y="3031138"/>
            <a:ext cx="761937" cy="507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934CB70E-AC64-4285-92D8-B2A021801863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 flipV="1">
            <a:off x="4285216" y="3081844"/>
            <a:ext cx="733198" cy="293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E12773F2-8134-4B77-96CC-1E99C7B4B6AA}"/>
              </a:ext>
            </a:extLst>
          </p:cNvPr>
          <p:cNvGrpSpPr/>
          <p:nvPr/>
        </p:nvGrpSpPr>
        <p:grpSpPr>
          <a:xfrm>
            <a:off x="8133062" y="1008015"/>
            <a:ext cx="1165675" cy="548453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0C38CBFE-BB0A-40FF-AFB0-BE9270CED4E7}"/>
                </a:ext>
              </a:extLst>
            </p:cNvPr>
            <p:cNvSpPr/>
            <p:nvPr/>
          </p:nvSpPr>
          <p:spPr>
            <a:xfrm>
              <a:off x="1898156" y="1918997"/>
              <a:ext cx="1997735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6961823-2E08-4DB1-81EA-81BCA185D95D}"/>
                </a:ext>
              </a:extLst>
            </p:cNvPr>
            <p:cNvSpPr txBox="1"/>
            <p:nvPr/>
          </p:nvSpPr>
          <p:spPr>
            <a:xfrm>
              <a:off x="1898158" y="2206268"/>
              <a:ext cx="1997735" cy="5043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장치</a:t>
              </a:r>
            </a:p>
          </p:txBody>
        </p:sp>
      </p:grpSp>
      <p:sp>
        <p:nvSpPr>
          <p:cNvPr id="46" name="순서도: 판단 45">
            <a:extLst>
              <a:ext uri="{FF2B5EF4-FFF2-40B4-BE49-F238E27FC236}">
                <a16:creationId xmlns:a16="http://schemas.microsoft.com/office/drawing/2014/main" xmlns="" id="{7F3C7885-F1CC-40E3-9A26-894205333555}"/>
              </a:ext>
            </a:extLst>
          </p:cNvPr>
          <p:cNvSpPr/>
          <p:nvPr/>
        </p:nvSpPr>
        <p:spPr>
          <a:xfrm>
            <a:off x="6367365" y="1422725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등록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0372C384-E5BD-4D37-AB8D-58B2456F6B50}"/>
              </a:ext>
            </a:extLst>
          </p:cNvPr>
          <p:cNvSpPr/>
          <p:nvPr/>
        </p:nvSpPr>
        <p:spPr>
          <a:xfrm>
            <a:off x="169699" y="1061086"/>
            <a:ext cx="924276" cy="3724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u="sng" dirty="0"/>
              <a:t>상품</a:t>
            </a:r>
            <a:r>
              <a:rPr lang="en-US" altLang="ko-KR" sz="1200" b="1" u="sng" dirty="0"/>
              <a:t>ID</a:t>
            </a:r>
            <a:endParaRPr lang="ko-KR" altLang="en-US" sz="1200" b="1" u="sng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CB92F1A8-E2DB-438A-988D-FBCF0AC10714}"/>
              </a:ext>
            </a:extLst>
          </p:cNvPr>
          <p:cNvCxnSpPr>
            <a:stCxn id="40" idx="1"/>
          </p:cNvCxnSpPr>
          <p:nvPr/>
        </p:nvCxnSpPr>
        <p:spPr>
          <a:xfrm flipH="1">
            <a:off x="7256046" y="1321473"/>
            <a:ext cx="877017" cy="2803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B86DEE1D-FD14-45FD-88B1-C274CDD6E481}"/>
              </a:ext>
            </a:extLst>
          </p:cNvPr>
          <p:cNvSpPr/>
          <p:nvPr/>
        </p:nvSpPr>
        <p:spPr>
          <a:xfrm>
            <a:off x="9964956" y="1084447"/>
            <a:ext cx="877017" cy="45615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/>
              <a:t>장치번호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8930E9EF-2C53-4C76-9F28-E806CCC18F49}"/>
              </a:ext>
            </a:extLst>
          </p:cNvPr>
          <p:cNvCxnSpPr>
            <a:cxnSpLocks/>
            <a:stCxn id="40" idx="3"/>
            <a:endCxn id="67" idx="2"/>
          </p:cNvCxnSpPr>
          <p:nvPr/>
        </p:nvCxnSpPr>
        <p:spPr>
          <a:xfrm flipV="1">
            <a:off x="9298738" y="1312524"/>
            <a:ext cx="666219" cy="8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95EAC705-F272-4FE3-82A9-8D3B8BECEB3F}"/>
              </a:ext>
            </a:extLst>
          </p:cNvPr>
          <p:cNvCxnSpPr>
            <a:endCxn id="8" idx="0"/>
          </p:cNvCxnSpPr>
          <p:nvPr/>
        </p:nvCxnSpPr>
        <p:spPr>
          <a:xfrm flipH="1">
            <a:off x="5661533" y="1928292"/>
            <a:ext cx="988611" cy="879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순서도: 판단 74">
            <a:extLst>
              <a:ext uri="{FF2B5EF4-FFF2-40B4-BE49-F238E27FC236}">
                <a16:creationId xmlns:a16="http://schemas.microsoft.com/office/drawing/2014/main" xmlns="" id="{917F6550-7399-441F-AEEB-E56EA8E3DC38}"/>
              </a:ext>
            </a:extLst>
          </p:cNvPr>
          <p:cNvSpPr/>
          <p:nvPr/>
        </p:nvSpPr>
        <p:spPr>
          <a:xfrm>
            <a:off x="6650144" y="3808955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시청</a:t>
            </a:r>
          </a:p>
        </p:txBody>
      </p:sp>
      <p:sp>
        <p:nvSpPr>
          <p:cNvPr id="76" name="순서도: 판단 75">
            <a:extLst>
              <a:ext uri="{FF2B5EF4-FFF2-40B4-BE49-F238E27FC236}">
                <a16:creationId xmlns:a16="http://schemas.microsoft.com/office/drawing/2014/main" xmlns="" id="{F50E817E-6716-4717-B4AF-59F0394A3776}"/>
              </a:ext>
            </a:extLst>
          </p:cNvPr>
          <p:cNvSpPr/>
          <p:nvPr/>
        </p:nvSpPr>
        <p:spPr>
          <a:xfrm>
            <a:off x="3507396" y="3808955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찜 목록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xmlns="" id="{087D83A9-C75E-4046-B1E8-0D7C844B9B9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483272" y="3327326"/>
            <a:ext cx="1178261" cy="644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xmlns="" id="{04DE8A80-2EDF-48FA-A6B3-D51B54DDBB39}"/>
              </a:ext>
            </a:extLst>
          </p:cNvPr>
          <p:cNvCxnSpPr>
            <a:stCxn id="8" idx="2"/>
          </p:cNvCxnSpPr>
          <p:nvPr/>
        </p:nvCxnSpPr>
        <p:spPr>
          <a:xfrm>
            <a:off x="5661533" y="3327326"/>
            <a:ext cx="1325820" cy="6488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9F9C457D-33A4-4BD2-95C3-6B9A5CF5DADE}"/>
              </a:ext>
            </a:extLst>
          </p:cNvPr>
          <p:cNvSpPr/>
          <p:nvPr/>
        </p:nvSpPr>
        <p:spPr>
          <a:xfrm>
            <a:off x="8217938" y="3639284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시청시간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xmlns="" id="{808BA3FF-0880-43CC-B10E-52DC6916E99E}"/>
              </a:ext>
            </a:extLst>
          </p:cNvPr>
          <p:cNvSpPr/>
          <p:nvPr/>
        </p:nvSpPr>
        <p:spPr>
          <a:xfrm>
            <a:off x="8217938" y="4216934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점수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xmlns="" id="{FDEE4F83-EE82-4A33-85BC-137C1495D4D3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7563547" y="3807734"/>
            <a:ext cx="654392" cy="1684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xmlns="" id="{168B4036-E622-4442-98A3-CDE642BA3063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7513280" y="4330808"/>
            <a:ext cx="704658" cy="545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829F3081-9675-4896-A1D4-EF6719C3BB8C}"/>
              </a:ext>
            </a:extLst>
          </p:cNvPr>
          <p:cNvSpPr/>
          <p:nvPr/>
        </p:nvSpPr>
        <p:spPr>
          <a:xfrm>
            <a:off x="8020242" y="2059415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등록일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xmlns="" id="{CD78C4B0-5D14-41AB-99C3-7122F3A1005A}"/>
              </a:ext>
            </a:extLst>
          </p:cNvPr>
          <p:cNvCxnSpPr>
            <a:stCxn id="91" idx="2"/>
          </p:cNvCxnSpPr>
          <p:nvPr/>
        </p:nvCxnSpPr>
        <p:spPr>
          <a:xfrm flipH="1" flipV="1">
            <a:off x="7270510" y="1877501"/>
            <a:ext cx="749733" cy="350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C4FC8B17-B5DC-4DDF-910C-0243D483E0CE}"/>
              </a:ext>
            </a:extLst>
          </p:cNvPr>
          <p:cNvGrpSpPr/>
          <p:nvPr/>
        </p:nvGrpSpPr>
        <p:grpSpPr>
          <a:xfrm>
            <a:off x="5125508" y="4805645"/>
            <a:ext cx="1165675" cy="548453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B037577A-EF6B-426E-B3A6-56F6A34C30FC}"/>
                </a:ext>
              </a:extLst>
            </p:cNvPr>
            <p:cNvSpPr/>
            <p:nvPr/>
          </p:nvSpPr>
          <p:spPr>
            <a:xfrm>
              <a:off x="1898156" y="1918997"/>
              <a:ext cx="1997735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B8610CE3-A2D0-4C6B-BA95-A6198CE1DCAB}"/>
                </a:ext>
              </a:extLst>
            </p:cNvPr>
            <p:cNvSpPr txBox="1"/>
            <p:nvPr/>
          </p:nvSpPr>
          <p:spPr>
            <a:xfrm>
              <a:off x="1898158" y="2206268"/>
              <a:ext cx="1997735" cy="5043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영화</a:t>
              </a:r>
            </a:p>
          </p:txBody>
        </p:sp>
      </p:grp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xmlns="" id="{0A8C615E-9CA9-47F6-9A28-5AF7C74B5334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5708345" y="4270916"/>
            <a:ext cx="1222098" cy="5347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DA8EBC78-87F8-483A-843F-6ACE278E8B4B}"/>
              </a:ext>
            </a:extLst>
          </p:cNvPr>
          <p:cNvCxnSpPr>
            <a:stCxn id="95" idx="0"/>
          </p:cNvCxnSpPr>
          <p:nvPr/>
        </p:nvCxnSpPr>
        <p:spPr>
          <a:xfrm flipH="1" flipV="1">
            <a:off x="4483272" y="4264768"/>
            <a:ext cx="1225073" cy="5408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순서도: 판단 100">
            <a:extLst>
              <a:ext uri="{FF2B5EF4-FFF2-40B4-BE49-F238E27FC236}">
                <a16:creationId xmlns:a16="http://schemas.microsoft.com/office/drawing/2014/main" xmlns="" id="{C23410D4-7A87-461C-9FB8-BD8C1F975211}"/>
              </a:ext>
            </a:extLst>
          </p:cNvPr>
          <p:cNvSpPr/>
          <p:nvPr/>
        </p:nvSpPr>
        <p:spPr>
          <a:xfrm>
            <a:off x="3134979" y="4797172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출연</a:t>
            </a:r>
          </a:p>
        </p:txBody>
      </p:sp>
      <p:sp>
        <p:nvSpPr>
          <p:cNvPr id="102" name="순서도: 판단 101">
            <a:extLst>
              <a:ext uri="{FF2B5EF4-FFF2-40B4-BE49-F238E27FC236}">
                <a16:creationId xmlns:a16="http://schemas.microsoft.com/office/drawing/2014/main" xmlns="" id="{D7D15319-BDC6-495B-B172-5926BE9ECAC6}"/>
              </a:ext>
            </a:extLst>
          </p:cNvPr>
          <p:cNvSpPr/>
          <p:nvPr/>
        </p:nvSpPr>
        <p:spPr>
          <a:xfrm>
            <a:off x="7178776" y="4774116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연출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5025E3BC-0201-41F2-AD9A-991D3C2D7CD2}"/>
              </a:ext>
            </a:extLst>
          </p:cNvPr>
          <p:cNvCxnSpPr>
            <a:stCxn id="101" idx="3"/>
            <a:endCxn id="96" idx="1"/>
          </p:cNvCxnSpPr>
          <p:nvPr/>
        </p:nvCxnSpPr>
        <p:spPr>
          <a:xfrm flipV="1">
            <a:off x="4375712" y="5119103"/>
            <a:ext cx="749797" cy="8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xmlns="" id="{741791A6-3EAA-4155-9EB8-491DD0C0104A}"/>
              </a:ext>
            </a:extLst>
          </p:cNvPr>
          <p:cNvCxnSpPr>
            <a:cxnSpLocks/>
          </p:cNvCxnSpPr>
          <p:nvPr/>
        </p:nvCxnSpPr>
        <p:spPr>
          <a:xfrm flipH="1">
            <a:off x="6291183" y="5072991"/>
            <a:ext cx="9752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D9F88439-B73B-4B72-B86E-D540D9DC21B4}"/>
              </a:ext>
            </a:extLst>
          </p:cNvPr>
          <p:cNvGrpSpPr/>
          <p:nvPr/>
        </p:nvGrpSpPr>
        <p:grpSpPr>
          <a:xfrm>
            <a:off x="1188282" y="4829505"/>
            <a:ext cx="1165675" cy="548453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0890AD48-CB3A-46AE-940B-16E1C51F3CFF}"/>
                </a:ext>
              </a:extLst>
            </p:cNvPr>
            <p:cNvSpPr/>
            <p:nvPr/>
          </p:nvSpPr>
          <p:spPr>
            <a:xfrm>
              <a:off x="1898156" y="1918997"/>
              <a:ext cx="1997735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8A689B71-20FF-422D-88C3-61B7D84EFE27}"/>
                </a:ext>
              </a:extLst>
            </p:cNvPr>
            <p:cNvSpPr txBox="1"/>
            <p:nvPr/>
          </p:nvSpPr>
          <p:spPr>
            <a:xfrm>
              <a:off x="1898158" y="2206268"/>
              <a:ext cx="1997735" cy="5043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배우</a:t>
              </a:r>
            </a:p>
          </p:txBody>
        </p:sp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xmlns="" id="{7A798CB5-C357-4DCD-A3BE-7F893C11AC15}"/>
              </a:ext>
            </a:extLst>
          </p:cNvPr>
          <p:cNvCxnSpPr>
            <a:stCxn id="110" idx="3"/>
            <a:endCxn id="101" idx="1"/>
          </p:cNvCxnSpPr>
          <p:nvPr/>
        </p:nvCxnSpPr>
        <p:spPr>
          <a:xfrm flipV="1">
            <a:off x="2353957" y="5127566"/>
            <a:ext cx="781022" cy="153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4D5B2221-EAD6-4B27-A82E-767637B21B89}"/>
              </a:ext>
            </a:extLst>
          </p:cNvPr>
          <p:cNvGrpSpPr/>
          <p:nvPr/>
        </p:nvGrpSpPr>
        <p:grpSpPr>
          <a:xfrm>
            <a:off x="9457454" y="4805645"/>
            <a:ext cx="1165675" cy="548453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FF87213C-5A26-4BF2-A200-B313B4A8840F}"/>
                </a:ext>
              </a:extLst>
            </p:cNvPr>
            <p:cNvSpPr/>
            <p:nvPr/>
          </p:nvSpPr>
          <p:spPr>
            <a:xfrm>
              <a:off x="1898156" y="1918997"/>
              <a:ext cx="1997735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9C7850D9-666C-41B9-A2A3-411B3DB98075}"/>
                </a:ext>
              </a:extLst>
            </p:cNvPr>
            <p:cNvSpPr txBox="1"/>
            <p:nvPr/>
          </p:nvSpPr>
          <p:spPr>
            <a:xfrm>
              <a:off x="1898158" y="2206268"/>
              <a:ext cx="1997735" cy="5043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감독</a:t>
              </a:r>
            </a:p>
          </p:txBody>
        </p: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xmlns="" id="{D95F67C8-3B9E-4F7F-B0DA-5D6122763F47}"/>
              </a:ext>
            </a:extLst>
          </p:cNvPr>
          <p:cNvCxnSpPr>
            <a:stCxn id="115" idx="1"/>
            <a:endCxn id="102" idx="3"/>
          </p:cNvCxnSpPr>
          <p:nvPr/>
        </p:nvCxnSpPr>
        <p:spPr>
          <a:xfrm flipH="1" flipV="1">
            <a:off x="8419509" y="5104511"/>
            <a:ext cx="1037946" cy="145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타원 118">
            <a:extLst>
              <a:ext uri="{FF2B5EF4-FFF2-40B4-BE49-F238E27FC236}">
                <a16:creationId xmlns:a16="http://schemas.microsoft.com/office/drawing/2014/main" xmlns="" id="{58DE7F71-A99A-478D-ABCF-505781D7570F}"/>
              </a:ext>
            </a:extLst>
          </p:cNvPr>
          <p:cNvSpPr/>
          <p:nvPr/>
        </p:nvSpPr>
        <p:spPr>
          <a:xfrm>
            <a:off x="5125508" y="1183862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구매일</a:t>
            </a: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xmlns="" id="{178C638B-B598-4468-9AD8-29FEE1BEFBC3}"/>
              </a:ext>
            </a:extLst>
          </p:cNvPr>
          <p:cNvSpPr/>
          <p:nvPr/>
        </p:nvSpPr>
        <p:spPr>
          <a:xfrm>
            <a:off x="256122" y="4218400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/>
              <a:t>배우</a:t>
            </a:r>
            <a:r>
              <a:rPr lang="en-US" altLang="ko-KR" sz="1200" u="sng" dirty="0"/>
              <a:t>ID</a:t>
            </a:r>
            <a:endParaRPr lang="ko-KR" altLang="en-US" sz="1200" u="sng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xmlns="" id="{6E702399-344A-4297-92F2-3F6B94B8AB98}"/>
              </a:ext>
            </a:extLst>
          </p:cNvPr>
          <p:cNvSpPr/>
          <p:nvPr/>
        </p:nvSpPr>
        <p:spPr>
          <a:xfrm>
            <a:off x="239478" y="4748809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이름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xmlns="" id="{6173D435-AF32-418D-AB45-65B46E69A1E6}"/>
              </a:ext>
            </a:extLst>
          </p:cNvPr>
          <p:cNvSpPr/>
          <p:nvPr/>
        </p:nvSpPr>
        <p:spPr>
          <a:xfrm>
            <a:off x="252616" y="5307762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소속사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xmlns="" id="{28F2BD59-26B5-4B03-ABBA-AA35068B07C7}"/>
              </a:ext>
            </a:extLst>
          </p:cNvPr>
          <p:cNvSpPr/>
          <p:nvPr/>
        </p:nvSpPr>
        <p:spPr>
          <a:xfrm>
            <a:off x="1125535" y="5644662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생년월일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xmlns="" id="{D6D8D4B3-B848-4AF3-A5C9-88E9D7114F47}"/>
              </a:ext>
            </a:extLst>
          </p:cNvPr>
          <p:cNvCxnSpPr>
            <a:stCxn id="123" idx="6"/>
            <a:endCxn id="110" idx="1"/>
          </p:cNvCxnSpPr>
          <p:nvPr/>
        </p:nvCxnSpPr>
        <p:spPr>
          <a:xfrm>
            <a:off x="951779" y="4386850"/>
            <a:ext cx="236504" cy="7561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xmlns="" id="{22CBB94A-BC0D-486A-9CC5-7B8D762863D2}"/>
              </a:ext>
            </a:extLst>
          </p:cNvPr>
          <p:cNvCxnSpPr>
            <a:stCxn id="124" idx="6"/>
            <a:endCxn id="110" idx="1"/>
          </p:cNvCxnSpPr>
          <p:nvPr/>
        </p:nvCxnSpPr>
        <p:spPr>
          <a:xfrm>
            <a:off x="935135" y="4917259"/>
            <a:ext cx="253148" cy="225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xmlns="" id="{5B4E4A34-922C-4F48-A3F7-D9A602577768}"/>
              </a:ext>
            </a:extLst>
          </p:cNvPr>
          <p:cNvCxnSpPr>
            <a:stCxn id="125" idx="6"/>
            <a:endCxn id="110" idx="1"/>
          </p:cNvCxnSpPr>
          <p:nvPr/>
        </p:nvCxnSpPr>
        <p:spPr>
          <a:xfrm flipV="1">
            <a:off x="948273" y="5142963"/>
            <a:ext cx="240009" cy="3332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xmlns="" id="{864DD9A8-CC2B-4362-B719-C17C864DDAD5}"/>
              </a:ext>
            </a:extLst>
          </p:cNvPr>
          <p:cNvCxnSpPr>
            <a:stCxn id="126" idx="0"/>
            <a:endCxn id="109" idx="2"/>
          </p:cNvCxnSpPr>
          <p:nvPr/>
        </p:nvCxnSpPr>
        <p:spPr>
          <a:xfrm flipV="1">
            <a:off x="1473364" y="5377958"/>
            <a:ext cx="297755" cy="266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xmlns="" id="{763B06B6-203D-4008-AFE3-2CAC1D659A43}"/>
              </a:ext>
            </a:extLst>
          </p:cNvPr>
          <p:cNvSpPr/>
          <p:nvPr/>
        </p:nvSpPr>
        <p:spPr>
          <a:xfrm>
            <a:off x="11055971" y="4298416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/>
              <a:t>감독</a:t>
            </a:r>
            <a:r>
              <a:rPr lang="en-US" altLang="ko-KR" sz="1200" u="sng" dirty="0"/>
              <a:t>ID</a:t>
            </a:r>
            <a:endParaRPr lang="ko-KR" altLang="en-US" sz="1200" u="sng" dirty="0"/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2F9ACAAB-6115-46E0-BB2C-F182FCB67041}"/>
              </a:ext>
            </a:extLst>
          </p:cNvPr>
          <p:cNvCxnSpPr>
            <a:stCxn id="135" idx="2"/>
            <a:endCxn id="115" idx="3"/>
          </p:cNvCxnSpPr>
          <p:nvPr/>
        </p:nvCxnSpPr>
        <p:spPr>
          <a:xfrm flipH="1">
            <a:off x="10623130" y="4466866"/>
            <a:ext cx="432841" cy="6522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xmlns="" id="{7350AD12-1036-49D0-B9CD-0A4CEC146BE2}"/>
              </a:ext>
            </a:extLst>
          </p:cNvPr>
          <p:cNvSpPr/>
          <p:nvPr/>
        </p:nvSpPr>
        <p:spPr>
          <a:xfrm>
            <a:off x="11055970" y="4943356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이름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xmlns="" id="{3FB7CFA2-79D5-4E5F-AB32-2F4C415FEA51}"/>
              </a:ext>
            </a:extLst>
          </p:cNvPr>
          <p:cNvSpPr/>
          <p:nvPr/>
        </p:nvSpPr>
        <p:spPr>
          <a:xfrm>
            <a:off x="10839550" y="5476934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생일</a:t>
            </a: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xmlns="" id="{7FC8644C-9A34-40F7-880F-93725955C23F}"/>
              </a:ext>
            </a:extLst>
          </p:cNvPr>
          <p:cNvCxnSpPr>
            <a:stCxn id="138" idx="2"/>
            <a:endCxn id="115" idx="3"/>
          </p:cNvCxnSpPr>
          <p:nvPr/>
        </p:nvCxnSpPr>
        <p:spPr>
          <a:xfrm flipH="1">
            <a:off x="10623130" y="5111806"/>
            <a:ext cx="432840" cy="72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xmlns="" id="{74F7C68F-F63E-4FDF-8568-C314634A4A3C}"/>
              </a:ext>
            </a:extLst>
          </p:cNvPr>
          <p:cNvCxnSpPr>
            <a:stCxn id="139" idx="2"/>
            <a:endCxn id="115" idx="3"/>
          </p:cNvCxnSpPr>
          <p:nvPr/>
        </p:nvCxnSpPr>
        <p:spPr>
          <a:xfrm flipH="1" flipV="1">
            <a:off x="10623130" y="5119103"/>
            <a:ext cx="216420" cy="5262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타원 163">
            <a:extLst>
              <a:ext uri="{FF2B5EF4-FFF2-40B4-BE49-F238E27FC236}">
                <a16:creationId xmlns:a16="http://schemas.microsoft.com/office/drawing/2014/main" xmlns="" id="{E498E221-9EA9-4E49-A131-D60431241006}"/>
              </a:ext>
            </a:extLst>
          </p:cNvPr>
          <p:cNvSpPr/>
          <p:nvPr/>
        </p:nvSpPr>
        <p:spPr>
          <a:xfrm>
            <a:off x="2844961" y="5673011"/>
            <a:ext cx="781021" cy="39165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/>
              <a:t>고유번호</a:t>
            </a: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xmlns="" id="{0614B9C5-8AFF-4D1E-9273-82168CDBF0F6}"/>
              </a:ext>
            </a:extLst>
          </p:cNvPr>
          <p:cNvSpPr/>
          <p:nvPr/>
        </p:nvSpPr>
        <p:spPr>
          <a:xfrm>
            <a:off x="3765165" y="5676030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이름</a:t>
            </a: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xmlns="" id="{ED761A72-FCE2-4613-827D-9BA85908C592}"/>
              </a:ext>
            </a:extLst>
          </p:cNvPr>
          <p:cNvSpPr/>
          <p:nvPr/>
        </p:nvSpPr>
        <p:spPr>
          <a:xfrm>
            <a:off x="4610662" y="5673010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장르</a:t>
            </a: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xmlns="" id="{CD2736FB-692F-4B15-8100-F22ACDC0AE7D}"/>
              </a:ext>
            </a:extLst>
          </p:cNvPr>
          <p:cNvSpPr/>
          <p:nvPr/>
        </p:nvSpPr>
        <p:spPr>
          <a:xfrm>
            <a:off x="5495642" y="5673009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관람등급</a:t>
            </a:r>
            <a:endParaRPr lang="ko-KR" altLang="en-US" sz="1200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xmlns="" id="{D48E0662-E4A3-4487-A551-83B0239E3609}"/>
              </a:ext>
            </a:extLst>
          </p:cNvPr>
          <p:cNvSpPr/>
          <p:nvPr/>
        </p:nvSpPr>
        <p:spPr>
          <a:xfrm>
            <a:off x="6335780" y="5673009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런타임</a:t>
            </a:r>
            <a:endParaRPr lang="ko-KR" altLang="en-US" sz="1200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xmlns="" id="{3AE449AB-B999-4917-BF33-BBE89FDB2A5B}"/>
              </a:ext>
            </a:extLst>
          </p:cNvPr>
          <p:cNvSpPr/>
          <p:nvPr/>
        </p:nvSpPr>
        <p:spPr>
          <a:xfrm>
            <a:off x="7247857" y="5682160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개봉년도</a:t>
            </a: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xmlns="" id="{ED67E49C-A62E-478A-94A5-EA7BF254CC13}"/>
              </a:ext>
            </a:extLst>
          </p:cNvPr>
          <p:cNvSpPr/>
          <p:nvPr/>
        </p:nvSpPr>
        <p:spPr>
          <a:xfrm>
            <a:off x="8087732" y="5670614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평점</a:t>
            </a: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xmlns="" id="{BB32482F-FCAE-455D-A1A7-9E7D7CE74348}"/>
              </a:ext>
            </a:extLst>
          </p:cNvPr>
          <p:cNvCxnSpPr>
            <a:cxnSpLocks/>
            <a:stCxn id="164" idx="7"/>
            <a:endCxn id="95" idx="2"/>
          </p:cNvCxnSpPr>
          <p:nvPr/>
        </p:nvCxnSpPr>
        <p:spPr>
          <a:xfrm flipV="1">
            <a:off x="3511604" y="5354098"/>
            <a:ext cx="2196741" cy="3762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xmlns="" id="{6A96127D-0609-4CA8-884A-557948E05922}"/>
              </a:ext>
            </a:extLst>
          </p:cNvPr>
          <p:cNvCxnSpPr>
            <a:stCxn id="165" idx="7"/>
            <a:endCxn id="95" idx="2"/>
          </p:cNvCxnSpPr>
          <p:nvPr/>
        </p:nvCxnSpPr>
        <p:spPr>
          <a:xfrm flipV="1">
            <a:off x="4358946" y="5354099"/>
            <a:ext cx="1349400" cy="3712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xmlns="" id="{50C35E0F-C533-4104-8101-967A8DEBFF58}"/>
              </a:ext>
            </a:extLst>
          </p:cNvPr>
          <p:cNvCxnSpPr>
            <a:stCxn id="166" idx="0"/>
            <a:endCxn id="95" idx="2"/>
          </p:cNvCxnSpPr>
          <p:nvPr/>
        </p:nvCxnSpPr>
        <p:spPr>
          <a:xfrm flipV="1">
            <a:off x="4958491" y="5354099"/>
            <a:ext cx="749854" cy="318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xmlns="" id="{378AA2F1-5A95-401A-AC65-97013D1F39D9}"/>
              </a:ext>
            </a:extLst>
          </p:cNvPr>
          <p:cNvCxnSpPr>
            <a:stCxn id="167" idx="0"/>
            <a:endCxn id="95" idx="2"/>
          </p:cNvCxnSpPr>
          <p:nvPr/>
        </p:nvCxnSpPr>
        <p:spPr>
          <a:xfrm flipH="1" flipV="1">
            <a:off x="5708345" y="5354099"/>
            <a:ext cx="135126" cy="318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xmlns="" id="{884816A0-3218-46D3-B8D2-F60E5869B900}"/>
              </a:ext>
            </a:extLst>
          </p:cNvPr>
          <p:cNvCxnSpPr>
            <a:stCxn id="168" idx="0"/>
            <a:endCxn id="95" idx="2"/>
          </p:cNvCxnSpPr>
          <p:nvPr/>
        </p:nvCxnSpPr>
        <p:spPr>
          <a:xfrm flipH="1" flipV="1">
            <a:off x="5708345" y="5354099"/>
            <a:ext cx="975264" cy="318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xmlns="" id="{211EA1EA-4071-499D-8D41-B5052629B7B7}"/>
              </a:ext>
            </a:extLst>
          </p:cNvPr>
          <p:cNvCxnSpPr>
            <a:stCxn id="170" idx="1"/>
            <a:endCxn id="95" idx="2"/>
          </p:cNvCxnSpPr>
          <p:nvPr/>
        </p:nvCxnSpPr>
        <p:spPr>
          <a:xfrm flipH="1" flipV="1">
            <a:off x="5708345" y="5354099"/>
            <a:ext cx="2481263" cy="3658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xmlns="" id="{1FD161EF-1E26-4969-98C7-24E2E7D9A38C}"/>
              </a:ext>
            </a:extLst>
          </p:cNvPr>
          <p:cNvCxnSpPr>
            <a:stCxn id="169" idx="1"/>
            <a:endCxn id="95" idx="2"/>
          </p:cNvCxnSpPr>
          <p:nvPr/>
        </p:nvCxnSpPr>
        <p:spPr>
          <a:xfrm flipH="1" flipV="1">
            <a:off x="5708345" y="5354099"/>
            <a:ext cx="1641389" cy="3773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xmlns="" id="{71D261BD-1568-4EC1-B2C1-E06A1DFFABF0}"/>
              </a:ext>
            </a:extLst>
          </p:cNvPr>
          <p:cNvCxnSpPr>
            <a:cxnSpLocks/>
          </p:cNvCxnSpPr>
          <p:nvPr/>
        </p:nvCxnSpPr>
        <p:spPr>
          <a:xfrm flipH="1">
            <a:off x="6292676" y="5151119"/>
            <a:ext cx="9752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6" name="타원 195">
            <a:extLst>
              <a:ext uri="{FF2B5EF4-FFF2-40B4-BE49-F238E27FC236}">
                <a16:creationId xmlns:a16="http://schemas.microsoft.com/office/drawing/2014/main" xmlns="" id="{4B2FEFC9-A12F-4C12-B5E9-A40C77A91745}"/>
              </a:ext>
            </a:extLst>
          </p:cNvPr>
          <p:cNvSpPr/>
          <p:nvPr/>
        </p:nvSpPr>
        <p:spPr>
          <a:xfrm>
            <a:off x="274197" y="1514656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화질</a:t>
            </a:r>
          </a:p>
        </p:txBody>
      </p:sp>
      <p:sp>
        <p:nvSpPr>
          <p:cNvPr id="209" name="순서도: 판단 208">
            <a:extLst>
              <a:ext uri="{FF2B5EF4-FFF2-40B4-BE49-F238E27FC236}">
                <a16:creationId xmlns:a16="http://schemas.microsoft.com/office/drawing/2014/main" xmlns="" id="{F0A57F87-52DF-4C98-A319-D8FF4CEB3F82}"/>
              </a:ext>
            </a:extLst>
          </p:cNvPr>
          <p:cNvSpPr/>
          <p:nvPr/>
        </p:nvSpPr>
        <p:spPr>
          <a:xfrm>
            <a:off x="3821216" y="1494198"/>
            <a:ext cx="1240733" cy="660789"/>
          </a:xfrm>
          <a:prstGeom prst="flowChartDecision">
            <a:avLst/>
          </a:prstGeom>
          <a:solidFill>
            <a:srgbClr val="3144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상품구매</a:t>
            </a: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xmlns="" id="{9BB3AE1F-48AF-4A3A-A36E-A4EE37C9D323}"/>
              </a:ext>
            </a:extLst>
          </p:cNvPr>
          <p:cNvCxnSpPr>
            <a:endCxn id="8" idx="0"/>
          </p:cNvCxnSpPr>
          <p:nvPr/>
        </p:nvCxnSpPr>
        <p:spPr>
          <a:xfrm>
            <a:off x="4651815" y="2052683"/>
            <a:ext cx="1009718" cy="7553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xmlns="" id="{84F14580-4B65-46B4-ADA8-B49332E3112C}"/>
              </a:ext>
            </a:extLst>
          </p:cNvPr>
          <p:cNvCxnSpPr>
            <a:stCxn id="119" idx="2"/>
          </p:cNvCxnSpPr>
          <p:nvPr/>
        </p:nvCxnSpPr>
        <p:spPr>
          <a:xfrm flipH="1">
            <a:off x="4748130" y="1352312"/>
            <a:ext cx="377378" cy="3086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4" name="그룹 213">
            <a:extLst>
              <a:ext uri="{FF2B5EF4-FFF2-40B4-BE49-F238E27FC236}">
                <a16:creationId xmlns:a16="http://schemas.microsoft.com/office/drawing/2014/main" xmlns="" id="{8DF9EA09-FC37-465B-B87C-67B2FBCD7CCA}"/>
              </a:ext>
            </a:extLst>
          </p:cNvPr>
          <p:cNvGrpSpPr/>
          <p:nvPr/>
        </p:nvGrpSpPr>
        <p:grpSpPr>
          <a:xfrm>
            <a:off x="1703167" y="995319"/>
            <a:ext cx="1286240" cy="519337"/>
            <a:chOff x="1898156" y="1918997"/>
            <a:chExt cx="1997737" cy="943874"/>
          </a:xfrm>
          <a:solidFill>
            <a:schemeClr val="tx2">
              <a:lumMod val="75000"/>
            </a:schemeClr>
          </a:solidFill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xmlns="" id="{5AF7CDFC-9111-439B-8218-0CB0B71EA7BB}"/>
                </a:ext>
              </a:extLst>
            </p:cNvPr>
            <p:cNvSpPr/>
            <p:nvPr/>
          </p:nvSpPr>
          <p:spPr>
            <a:xfrm>
              <a:off x="1898156" y="1918997"/>
              <a:ext cx="1997736" cy="9438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xmlns="" id="{CDBBE07C-5B40-4FFA-8F80-B88889264EF6}"/>
                </a:ext>
              </a:extLst>
            </p:cNvPr>
            <p:cNvSpPr txBox="1"/>
            <p:nvPr/>
          </p:nvSpPr>
          <p:spPr>
            <a:xfrm>
              <a:off x="1898158" y="2150397"/>
              <a:ext cx="1997735" cy="5326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요금제 상품</a:t>
              </a:r>
            </a:p>
          </p:txBody>
        </p:sp>
      </p:grp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xmlns="" id="{9B81CB93-929B-45E1-BD3A-18BCE58D54AB}"/>
              </a:ext>
            </a:extLst>
          </p:cNvPr>
          <p:cNvCxnSpPr>
            <a:stCxn id="48" idx="6"/>
            <a:endCxn id="216" idx="1"/>
          </p:cNvCxnSpPr>
          <p:nvPr/>
        </p:nvCxnSpPr>
        <p:spPr>
          <a:xfrm>
            <a:off x="1093975" y="1247299"/>
            <a:ext cx="609193" cy="218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xmlns="" id="{2974B945-0D16-45C0-A4D1-834E39EF463E}"/>
              </a:ext>
            </a:extLst>
          </p:cNvPr>
          <p:cNvCxnSpPr>
            <a:stCxn id="196" idx="6"/>
            <a:endCxn id="216" idx="1"/>
          </p:cNvCxnSpPr>
          <p:nvPr/>
        </p:nvCxnSpPr>
        <p:spPr>
          <a:xfrm flipV="1">
            <a:off x="969854" y="1269174"/>
            <a:ext cx="733314" cy="4139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6" name="타원 225">
            <a:extLst>
              <a:ext uri="{FF2B5EF4-FFF2-40B4-BE49-F238E27FC236}">
                <a16:creationId xmlns:a16="http://schemas.microsoft.com/office/drawing/2014/main" xmlns="" id="{824CEFE8-23D6-4907-86AC-4D11D0649461}"/>
              </a:ext>
            </a:extLst>
          </p:cNvPr>
          <p:cNvSpPr/>
          <p:nvPr/>
        </p:nvSpPr>
        <p:spPr>
          <a:xfrm>
            <a:off x="5371916" y="1653587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결제 수단</a:t>
            </a: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xmlns="" id="{ABC012F3-57FC-42DA-8F83-79AAE8269E29}"/>
              </a:ext>
            </a:extLst>
          </p:cNvPr>
          <p:cNvCxnSpPr>
            <a:stCxn id="226" idx="2"/>
            <a:endCxn id="209" idx="3"/>
          </p:cNvCxnSpPr>
          <p:nvPr/>
        </p:nvCxnSpPr>
        <p:spPr>
          <a:xfrm flipH="1">
            <a:off x="5061949" y="1822037"/>
            <a:ext cx="309966" cy="25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xmlns="" id="{4D59F0F9-D09F-4195-83BE-EE41B019A3DE}"/>
              </a:ext>
            </a:extLst>
          </p:cNvPr>
          <p:cNvSpPr/>
          <p:nvPr/>
        </p:nvSpPr>
        <p:spPr>
          <a:xfrm>
            <a:off x="840453" y="1953203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이름</a:t>
            </a: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xmlns="" id="{51FA009F-3CE7-4515-A53C-D6299BADC4B2}"/>
              </a:ext>
            </a:extLst>
          </p:cNvPr>
          <p:cNvCxnSpPr>
            <a:stCxn id="230" idx="0"/>
            <a:endCxn id="216" idx="1"/>
          </p:cNvCxnSpPr>
          <p:nvPr/>
        </p:nvCxnSpPr>
        <p:spPr>
          <a:xfrm flipV="1">
            <a:off x="1188282" y="1269174"/>
            <a:ext cx="514886" cy="6840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xmlns="" id="{BC090F51-FC76-4549-9685-874FB8269751}"/>
              </a:ext>
            </a:extLst>
          </p:cNvPr>
          <p:cNvSpPr/>
          <p:nvPr/>
        </p:nvSpPr>
        <p:spPr>
          <a:xfrm>
            <a:off x="1681810" y="1985911"/>
            <a:ext cx="695657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가격</a:t>
            </a: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xmlns="" id="{2A8C0CBC-D8D9-4FF9-9BD4-640E5DF24B5B}"/>
              </a:ext>
            </a:extLst>
          </p:cNvPr>
          <p:cNvSpPr/>
          <p:nvPr/>
        </p:nvSpPr>
        <p:spPr>
          <a:xfrm>
            <a:off x="2457278" y="1984362"/>
            <a:ext cx="1240733" cy="336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등록가능 기기 수</a:t>
            </a: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xmlns="" id="{BB61DB6E-1A4A-476C-B818-CCF1859F5DD8}"/>
              </a:ext>
            </a:extLst>
          </p:cNvPr>
          <p:cNvCxnSpPr>
            <a:stCxn id="233" idx="0"/>
            <a:endCxn id="215" idx="2"/>
          </p:cNvCxnSpPr>
          <p:nvPr/>
        </p:nvCxnSpPr>
        <p:spPr>
          <a:xfrm flipV="1">
            <a:off x="2029640" y="1514656"/>
            <a:ext cx="316647" cy="4712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xmlns="" id="{D8DB5CBB-1673-489F-9401-0F0FE2908B98}"/>
              </a:ext>
            </a:extLst>
          </p:cNvPr>
          <p:cNvCxnSpPr>
            <a:stCxn id="234" idx="0"/>
            <a:endCxn id="215" idx="2"/>
          </p:cNvCxnSpPr>
          <p:nvPr/>
        </p:nvCxnSpPr>
        <p:spPr>
          <a:xfrm flipH="1" flipV="1">
            <a:off x="2346287" y="1514656"/>
            <a:ext cx="731359" cy="4697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xmlns="" id="{BCEACB40-81B2-4408-85A5-4DE2B0C61972}"/>
              </a:ext>
            </a:extLst>
          </p:cNvPr>
          <p:cNvCxnSpPr/>
          <p:nvPr/>
        </p:nvCxnSpPr>
        <p:spPr>
          <a:xfrm flipH="1" flipV="1">
            <a:off x="2989407" y="1269174"/>
            <a:ext cx="1129832" cy="384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2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1554</Words>
  <Application>Microsoft Office PowerPoint</Application>
  <PresentationFormat>사용자 지정</PresentationFormat>
  <Paragraphs>624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koyoungmi</cp:lastModifiedBy>
  <cp:revision>113</cp:revision>
  <dcterms:created xsi:type="dcterms:W3CDTF">2018-08-02T00:16:13Z</dcterms:created>
  <dcterms:modified xsi:type="dcterms:W3CDTF">2019-05-25T06:09:28Z</dcterms:modified>
</cp:coreProperties>
</file>